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6" r:id="rId3"/>
    <p:sldId id="263" r:id="rId4"/>
    <p:sldId id="269" r:id="rId5"/>
    <p:sldId id="270" r:id="rId6"/>
    <p:sldId id="271" r:id="rId7"/>
    <p:sldId id="272" r:id="rId8"/>
    <p:sldId id="273" r:id="rId9"/>
    <p:sldId id="275" r:id="rId10"/>
    <p:sldId id="258" r:id="rId11"/>
    <p:sldId id="265" r:id="rId12"/>
    <p:sldId id="260" r:id="rId13"/>
    <p:sldId id="264" r:id="rId14"/>
    <p:sldId id="278" r:id="rId15"/>
    <p:sldId id="279" r:id="rId16"/>
    <p:sldId id="280" r:id="rId17"/>
    <p:sldId id="261" r:id="rId18"/>
    <p:sldId id="262" r:id="rId19"/>
    <p:sldId id="267" r:id="rId20"/>
    <p:sldId id="274" r:id="rId21"/>
    <p:sldId id="27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2B9E64-09D5-4909-8B1F-17D5CCC5EFD4}">
          <p14:sldIdLst>
            <p14:sldId id="257"/>
            <p14:sldId id="256"/>
            <p14:sldId id="263"/>
          </p14:sldIdLst>
        </p14:section>
        <p14:section name="開發方式" id="{D2238A13-C295-4164-8AAB-14EA866F1A9E}">
          <p14:sldIdLst>
            <p14:sldId id="269"/>
            <p14:sldId id="270"/>
            <p14:sldId id="271"/>
            <p14:sldId id="272"/>
            <p14:sldId id="273"/>
            <p14:sldId id="275"/>
          </p14:sldIdLst>
        </p14:section>
        <p14:section name="網站介紹" id="{75533AB5-575F-4A05-9F29-679672E156B8}">
          <p14:sldIdLst>
            <p14:sldId id="258"/>
            <p14:sldId id="265"/>
            <p14:sldId id="260"/>
            <p14:sldId id="264"/>
            <p14:sldId id="278"/>
          </p14:sldIdLst>
        </p14:section>
        <p14:section name="設計理念" id="{F9CD0E08-0564-46FE-9E69-76BFF5779C58}">
          <p14:sldIdLst>
            <p14:sldId id="279"/>
            <p14:sldId id="280"/>
          </p14:sldIdLst>
        </p14:section>
        <p14:section name="成果展示" id="{FC13F97F-CF5D-44D3-B1A1-B065516C74E4}">
          <p14:sldIdLst>
            <p14:sldId id="261"/>
          </p14:sldIdLst>
        </p14:section>
        <p14:section name="取消" id="{3E2C078E-963B-4FF5-9AED-4D958580CD78}">
          <p14:sldIdLst>
            <p14:sldId id="262"/>
            <p14:sldId id="267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B554"/>
    <a:srgbClr val="E6E6E6"/>
    <a:srgbClr val="969696"/>
    <a:srgbClr val="FFC621"/>
    <a:srgbClr val="68A2DB"/>
    <a:srgbClr val="406EC0"/>
    <a:srgbClr val="F57A27"/>
    <a:srgbClr val="002060"/>
    <a:srgbClr val="5B9BD5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81550" autoAdjust="0"/>
  </p:normalViewPr>
  <p:slideViewPr>
    <p:cSldViewPr snapToGrid="0">
      <p:cViewPr varScale="1">
        <p:scale>
          <a:sx n="85" d="100"/>
          <a:sy n="8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CD561-EBD8-42AA-A3DA-E71D659D471F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6351A89-FE6F-4D0C-BEB2-5C144EF5AF2C}">
      <dgm:prSet phldrT="[文字]" custT="1"/>
      <dgm:spPr/>
      <dgm:t>
        <a:bodyPr/>
        <a:lstStyle/>
        <a:p>
          <a:pPr algn="l"/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894349-4E16-4C0D-838B-9BC6531FD50D}" type="par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0A61C5-9E65-49E8-94E2-863049119A4A}" type="sibTrans" cxnId="{7715D4DB-E293-40B6-AA3E-C16A3A3CD1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330DCE-21C5-440F-AC6D-9B4342DCCD49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gm:t>
    </dgm:pt>
    <dgm:pt modelId="{9194AA8A-FAD9-4546-A34F-ADADC3100565}" type="par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84BAFC-6560-42D7-A70B-274B7CF613C5}" type="sibTrans" cxnId="{BB6FE50D-976C-4249-90AF-00F22859454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78E407-3674-4A68-A701-8E12F558212E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7B5AFB-3810-4BBF-8D23-A23EB000A851}" type="par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6CD9AB-C3D5-4003-B63F-C77D81509300}" type="sibTrans" cxnId="{9CD096E0-95D9-4D44-8C53-1CB5FEEB7E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7CFE7B-0746-427F-9E2D-0E179C44D6B0}">
      <dgm:prSet phldrT="[文字]" custT="1"/>
      <dgm:spPr/>
      <dgm:t>
        <a:bodyPr/>
        <a:lstStyle/>
        <a:p>
          <a:pPr algn="l"/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F8608C-85A1-403C-B084-58FEAF885F70}" type="par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147F6-6775-4505-86AC-743777934FD5}" type="sibTrans" cxnId="{5F3D4FC6-C248-4B83-91B5-6FF80F05EF6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52662-1810-422C-A71B-D0B530DDA377}">
      <dgm:prSet phldrT="[文字]" custT="1"/>
      <dgm:spPr/>
      <dgm:t>
        <a:bodyPr/>
        <a:lstStyle/>
        <a:p>
          <a:pPr algn="l"/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F224EB-13AD-44E8-894F-DAD825E7CCF5}" type="sib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CDD38-6DEF-4B08-AD4A-8C7E6BFD9AD7}" type="parTrans" cxnId="{370EA1FF-1F43-4F98-B381-9BA65DCA4D9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9F1EC-A553-45DB-BDCF-184CAB046BBD}" type="pres">
      <dgm:prSet presAssocID="{5B5CD561-EBD8-42AA-A3DA-E71D659D471F}" presName="Name0" presStyleCnt="0">
        <dgm:presLayoutVars>
          <dgm:dir/>
          <dgm:resizeHandles val="exact"/>
        </dgm:presLayoutVars>
      </dgm:prSet>
      <dgm:spPr/>
    </dgm:pt>
    <dgm:pt modelId="{708D190E-8F4C-4DF7-BF04-6BC88A92C72E}" type="pres">
      <dgm:prSet presAssocID="{5B5CD561-EBD8-42AA-A3DA-E71D659D471F}" presName="fgShape" presStyleLbl="fgShp" presStyleIdx="0" presStyleCnt="1" custFlipVert="1" custScaleY="6324" custLinFactNeighborX="65076" custLinFactNeighborY="47325"/>
      <dgm:spPr>
        <a:noFill/>
        <a:ln>
          <a:noFill/>
        </a:ln>
      </dgm:spPr>
    </dgm:pt>
    <dgm:pt modelId="{F1F0F486-F879-49D3-9016-798355B4BF03}" type="pres">
      <dgm:prSet presAssocID="{5B5CD561-EBD8-42AA-A3DA-E71D659D471F}" presName="linComp" presStyleCnt="0"/>
      <dgm:spPr/>
    </dgm:pt>
    <dgm:pt modelId="{E99FAB09-5814-4865-8D3C-69E4098B35A5}" type="pres">
      <dgm:prSet presAssocID="{D6351A89-FE6F-4D0C-BEB2-5C144EF5AF2C}" presName="compNode" presStyleCnt="0"/>
      <dgm:spPr/>
    </dgm:pt>
    <dgm:pt modelId="{3A19185B-E419-4D20-B4AD-1ADCC75DA32E}" type="pres">
      <dgm:prSet presAssocID="{D6351A89-FE6F-4D0C-BEB2-5C144EF5AF2C}" presName="bkgdShape" presStyleLbl="node1" presStyleIdx="0" presStyleCnt="5"/>
      <dgm:spPr/>
    </dgm:pt>
    <dgm:pt modelId="{81622DBE-0B09-4343-AAA1-2C1133C6D09E}" type="pres">
      <dgm:prSet presAssocID="{D6351A89-FE6F-4D0C-BEB2-5C144EF5AF2C}" presName="nodeTx" presStyleLbl="node1" presStyleIdx="0" presStyleCnt="5">
        <dgm:presLayoutVars>
          <dgm:bulletEnabled val="1"/>
        </dgm:presLayoutVars>
      </dgm:prSet>
      <dgm:spPr/>
    </dgm:pt>
    <dgm:pt modelId="{6CF55C98-1E7E-4507-BE89-441F1B21C453}" type="pres">
      <dgm:prSet presAssocID="{D6351A89-FE6F-4D0C-BEB2-5C144EF5AF2C}" presName="invisiNode" presStyleLbl="node1" presStyleIdx="0" presStyleCnt="5"/>
      <dgm:spPr/>
    </dgm:pt>
    <dgm:pt modelId="{9E25FF3B-52C9-4398-A8FF-C16277D74076}" type="pres">
      <dgm:prSet presAssocID="{D6351A89-FE6F-4D0C-BEB2-5C144EF5AF2C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C102B1F-FF52-4299-9213-2591FF5BE18A}" type="pres">
      <dgm:prSet presAssocID="{2B0A61C5-9E65-49E8-94E2-863049119A4A}" presName="sibTrans" presStyleLbl="sibTrans2D1" presStyleIdx="0" presStyleCnt="0"/>
      <dgm:spPr/>
    </dgm:pt>
    <dgm:pt modelId="{A7F9C0CA-0D87-4731-9497-8F2C6B5877B0}" type="pres">
      <dgm:prSet presAssocID="{ED330DCE-21C5-440F-AC6D-9B4342DCCD49}" presName="compNode" presStyleCnt="0"/>
      <dgm:spPr/>
    </dgm:pt>
    <dgm:pt modelId="{D92F5F96-5488-49EB-8B97-F76F04DA2FC6}" type="pres">
      <dgm:prSet presAssocID="{ED330DCE-21C5-440F-AC6D-9B4342DCCD49}" presName="bkgdShape" presStyleLbl="node1" presStyleIdx="1" presStyleCnt="5"/>
      <dgm:spPr/>
    </dgm:pt>
    <dgm:pt modelId="{D1DBA480-C31C-498D-B8B0-187E2C7B4DE8}" type="pres">
      <dgm:prSet presAssocID="{ED330DCE-21C5-440F-AC6D-9B4342DCCD49}" presName="nodeTx" presStyleLbl="node1" presStyleIdx="1" presStyleCnt="5">
        <dgm:presLayoutVars>
          <dgm:bulletEnabled val="1"/>
        </dgm:presLayoutVars>
      </dgm:prSet>
      <dgm:spPr/>
    </dgm:pt>
    <dgm:pt modelId="{03B1542A-2C74-4869-8C88-4FD0204513D7}" type="pres">
      <dgm:prSet presAssocID="{ED330DCE-21C5-440F-AC6D-9B4342DCCD49}" presName="invisiNode" presStyleLbl="node1" presStyleIdx="1" presStyleCnt="5"/>
      <dgm:spPr/>
    </dgm:pt>
    <dgm:pt modelId="{E7E1E700-F40B-4F19-8A05-24C66E71DD70}" type="pres">
      <dgm:prSet presAssocID="{ED330DCE-21C5-440F-AC6D-9B4342DCCD49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40E52A-D814-4C34-9008-247133DA6CC0}" type="pres">
      <dgm:prSet presAssocID="{2584BAFC-6560-42D7-A70B-274B7CF613C5}" presName="sibTrans" presStyleLbl="sibTrans2D1" presStyleIdx="0" presStyleCnt="0"/>
      <dgm:spPr/>
    </dgm:pt>
    <dgm:pt modelId="{CBFD9AED-CF38-47CC-A95A-41EE9D401B31}" type="pres">
      <dgm:prSet presAssocID="{FF78E407-3674-4A68-A701-8E12F558212E}" presName="compNode" presStyleCnt="0"/>
      <dgm:spPr/>
    </dgm:pt>
    <dgm:pt modelId="{EBCD09BE-CCFA-4DBA-89F9-E3B5A47261E4}" type="pres">
      <dgm:prSet presAssocID="{FF78E407-3674-4A68-A701-8E12F558212E}" presName="bkgdShape" presStyleLbl="node1" presStyleIdx="2" presStyleCnt="5"/>
      <dgm:spPr/>
    </dgm:pt>
    <dgm:pt modelId="{99535BB5-DB01-403F-9C0D-8FFA319E42A1}" type="pres">
      <dgm:prSet presAssocID="{FF78E407-3674-4A68-A701-8E12F558212E}" presName="nodeTx" presStyleLbl="node1" presStyleIdx="2" presStyleCnt="5">
        <dgm:presLayoutVars>
          <dgm:bulletEnabled val="1"/>
        </dgm:presLayoutVars>
      </dgm:prSet>
      <dgm:spPr/>
    </dgm:pt>
    <dgm:pt modelId="{E1366867-6EB3-493B-9F9E-77AC612CF66F}" type="pres">
      <dgm:prSet presAssocID="{FF78E407-3674-4A68-A701-8E12F558212E}" presName="invisiNode" presStyleLbl="node1" presStyleIdx="2" presStyleCnt="5"/>
      <dgm:spPr/>
    </dgm:pt>
    <dgm:pt modelId="{B3ACD2AF-ACE6-459B-A415-168ADB2F0580}" type="pres">
      <dgm:prSet presAssocID="{FF78E407-3674-4A68-A701-8E12F558212E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617E1A56-F73F-4645-AAFA-3BE4040EEFB7}" type="pres">
      <dgm:prSet presAssocID="{516CD9AB-C3D5-4003-B63F-C77D81509300}" presName="sibTrans" presStyleLbl="sibTrans2D1" presStyleIdx="0" presStyleCnt="0"/>
      <dgm:spPr/>
    </dgm:pt>
    <dgm:pt modelId="{8D8A6450-B707-4298-9EF8-186ADA0351FD}" type="pres">
      <dgm:prSet presAssocID="{2C7CFE7B-0746-427F-9E2D-0E179C44D6B0}" presName="compNode" presStyleCnt="0"/>
      <dgm:spPr/>
    </dgm:pt>
    <dgm:pt modelId="{83A68255-4FDC-4581-B4E5-A84CD58AA1FD}" type="pres">
      <dgm:prSet presAssocID="{2C7CFE7B-0746-427F-9E2D-0E179C44D6B0}" presName="bkgdShape" presStyleLbl="node1" presStyleIdx="3" presStyleCnt="5" custLinFactNeighborX="-620"/>
      <dgm:spPr/>
    </dgm:pt>
    <dgm:pt modelId="{247F076D-1A4E-462D-BCEA-11698BC32716}" type="pres">
      <dgm:prSet presAssocID="{2C7CFE7B-0746-427F-9E2D-0E179C44D6B0}" presName="nodeTx" presStyleLbl="node1" presStyleIdx="3" presStyleCnt="5">
        <dgm:presLayoutVars>
          <dgm:bulletEnabled val="1"/>
        </dgm:presLayoutVars>
      </dgm:prSet>
      <dgm:spPr/>
    </dgm:pt>
    <dgm:pt modelId="{7EB703C4-9039-49EA-8237-9C4557AAE6E3}" type="pres">
      <dgm:prSet presAssocID="{2C7CFE7B-0746-427F-9E2D-0E179C44D6B0}" presName="invisiNode" presStyleLbl="node1" presStyleIdx="3" presStyleCnt="5"/>
      <dgm:spPr/>
    </dgm:pt>
    <dgm:pt modelId="{7BF3B2C7-160E-485E-936B-C042E3C5209D}" type="pres">
      <dgm:prSet presAssocID="{2C7CFE7B-0746-427F-9E2D-0E179C44D6B0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209C8051-4899-49A3-A7FC-E99371D4B715}" type="pres">
      <dgm:prSet presAssocID="{553147F6-6775-4505-86AC-743777934FD5}" presName="sibTrans" presStyleLbl="sibTrans2D1" presStyleIdx="0" presStyleCnt="0"/>
      <dgm:spPr/>
    </dgm:pt>
    <dgm:pt modelId="{53806BD6-893E-429D-A10B-559D740283FF}" type="pres">
      <dgm:prSet presAssocID="{C3C52662-1810-422C-A71B-D0B530DDA377}" presName="compNode" presStyleCnt="0"/>
      <dgm:spPr/>
    </dgm:pt>
    <dgm:pt modelId="{0FF8DCAC-3E36-42D1-B47B-7856C388CF81}" type="pres">
      <dgm:prSet presAssocID="{C3C52662-1810-422C-A71B-D0B530DDA377}" presName="bkgdShape" presStyleLbl="node1" presStyleIdx="4" presStyleCnt="5"/>
      <dgm:spPr/>
    </dgm:pt>
    <dgm:pt modelId="{20983471-745C-422B-8C43-BC1B60DFAAAC}" type="pres">
      <dgm:prSet presAssocID="{C3C52662-1810-422C-A71B-D0B530DDA377}" presName="nodeTx" presStyleLbl="node1" presStyleIdx="4" presStyleCnt="5">
        <dgm:presLayoutVars>
          <dgm:bulletEnabled val="1"/>
        </dgm:presLayoutVars>
      </dgm:prSet>
      <dgm:spPr/>
    </dgm:pt>
    <dgm:pt modelId="{B8578C8B-7307-41E5-9CFE-77552F8BD1F7}" type="pres">
      <dgm:prSet presAssocID="{C3C52662-1810-422C-A71B-D0B530DDA377}" presName="invisiNode" presStyleLbl="node1" presStyleIdx="4" presStyleCnt="5"/>
      <dgm:spPr/>
    </dgm:pt>
    <dgm:pt modelId="{31D11C09-0732-42E6-A7DC-B61E9999E4F2}" type="pres">
      <dgm:prSet presAssocID="{C3C52662-1810-422C-A71B-D0B530DDA377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</dgm:ptLst>
  <dgm:cxnLst>
    <dgm:cxn modelId="{487EAC06-F688-4D05-9E57-1E930C1D5ED5}" type="presOf" srcId="{553147F6-6775-4505-86AC-743777934FD5}" destId="{209C8051-4899-49A3-A7FC-E99371D4B715}" srcOrd="0" destOrd="0" presId="urn:microsoft.com/office/officeart/2005/8/layout/hList7"/>
    <dgm:cxn modelId="{ABB5A709-8870-4A27-8019-BBEB82685284}" type="presOf" srcId="{2C7CFE7B-0746-427F-9E2D-0E179C44D6B0}" destId="{247F076D-1A4E-462D-BCEA-11698BC32716}" srcOrd="1" destOrd="0" presId="urn:microsoft.com/office/officeart/2005/8/layout/hList7"/>
    <dgm:cxn modelId="{BB6FE50D-976C-4249-90AF-00F22859454F}" srcId="{5B5CD561-EBD8-42AA-A3DA-E71D659D471F}" destId="{ED330DCE-21C5-440F-AC6D-9B4342DCCD49}" srcOrd="1" destOrd="0" parTransId="{9194AA8A-FAD9-4546-A34F-ADADC3100565}" sibTransId="{2584BAFC-6560-42D7-A70B-274B7CF613C5}"/>
    <dgm:cxn modelId="{6F214C0E-1F86-46F5-8A9F-91DF73D36BE6}" type="presOf" srcId="{C3C52662-1810-422C-A71B-D0B530DDA377}" destId="{0FF8DCAC-3E36-42D1-B47B-7856C388CF81}" srcOrd="0" destOrd="0" presId="urn:microsoft.com/office/officeart/2005/8/layout/hList7"/>
    <dgm:cxn modelId="{F531D81C-A4B7-4C00-8D4A-235EF6DFD588}" type="presOf" srcId="{ED330DCE-21C5-440F-AC6D-9B4342DCCD49}" destId="{D92F5F96-5488-49EB-8B97-F76F04DA2FC6}" srcOrd="0" destOrd="0" presId="urn:microsoft.com/office/officeart/2005/8/layout/hList7"/>
    <dgm:cxn modelId="{CBBC2420-69B4-4124-A9EE-8BB7BD6A43F2}" type="presOf" srcId="{FF78E407-3674-4A68-A701-8E12F558212E}" destId="{99535BB5-DB01-403F-9C0D-8FFA319E42A1}" srcOrd="1" destOrd="0" presId="urn:microsoft.com/office/officeart/2005/8/layout/hList7"/>
    <dgm:cxn modelId="{40A2CE22-5B87-41BB-9A01-97676AB745F0}" type="presOf" srcId="{516CD9AB-C3D5-4003-B63F-C77D81509300}" destId="{617E1A56-F73F-4645-AAFA-3BE4040EEFB7}" srcOrd="0" destOrd="0" presId="urn:microsoft.com/office/officeart/2005/8/layout/hList7"/>
    <dgm:cxn modelId="{4A3CC423-E8C2-45D3-9883-7DB579823484}" type="presOf" srcId="{2B0A61C5-9E65-49E8-94E2-863049119A4A}" destId="{FC102B1F-FF52-4299-9213-2591FF5BE18A}" srcOrd="0" destOrd="0" presId="urn:microsoft.com/office/officeart/2005/8/layout/hList7"/>
    <dgm:cxn modelId="{0AE7B12F-2DB3-43BC-932C-6F672CC3F034}" type="presOf" srcId="{C3C52662-1810-422C-A71B-D0B530DDA377}" destId="{20983471-745C-422B-8C43-BC1B60DFAAAC}" srcOrd="1" destOrd="0" presId="urn:microsoft.com/office/officeart/2005/8/layout/hList7"/>
    <dgm:cxn modelId="{AD00925E-49FC-4AA7-B1E1-7D677F15FA0D}" type="presOf" srcId="{5B5CD561-EBD8-42AA-A3DA-E71D659D471F}" destId="{5199F1EC-A553-45DB-BDCF-184CAB046BBD}" srcOrd="0" destOrd="0" presId="urn:microsoft.com/office/officeart/2005/8/layout/hList7"/>
    <dgm:cxn modelId="{5383CD5F-6C54-4CAD-8D45-A4C4F744F59A}" type="presOf" srcId="{D6351A89-FE6F-4D0C-BEB2-5C144EF5AF2C}" destId="{3A19185B-E419-4D20-B4AD-1ADCC75DA32E}" srcOrd="0" destOrd="0" presId="urn:microsoft.com/office/officeart/2005/8/layout/hList7"/>
    <dgm:cxn modelId="{29896265-9D69-4192-9D54-5C11E27A0766}" type="presOf" srcId="{2C7CFE7B-0746-427F-9E2D-0E179C44D6B0}" destId="{83A68255-4FDC-4581-B4E5-A84CD58AA1FD}" srcOrd="0" destOrd="0" presId="urn:microsoft.com/office/officeart/2005/8/layout/hList7"/>
    <dgm:cxn modelId="{6C8E1346-56E2-4C25-8A05-1C8572A789E3}" type="presOf" srcId="{2584BAFC-6560-42D7-A70B-274B7CF613C5}" destId="{9840E52A-D814-4C34-9008-247133DA6CC0}" srcOrd="0" destOrd="0" presId="urn:microsoft.com/office/officeart/2005/8/layout/hList7"/>
    <dgm:cxn modelId="{062BD1AC-D225-4AE5-82F2-3D5A2C149F5C}" type="presOf" srcId="{ED330DCE-21C5-440F-AC6D-9B4342DCCD49}" destId="{D1DBA480-C31C-498D-B8B0-187E2C7B4DE8}" srcOrd="1" destOrd="0" presId="urn:microsoft.com/office/officeart/2005/8/layout/hList7"/>
    <dgm:cxn modelId="{5F3D4FC6-C248-4B83-91B5-6FF80F05EF63}" srcId="{5B5CD561-EBD8-42AA-A3DA-E71D659D471F}" destId="{2C7CFE7B-0746-427F-9E2D-0E179C44D6B0}" srcOrd="3" destOrd="0" parTransId="{E8F8608C-85A1-403C-B084-58FEAF885F70}" sibTransId="{553147F6-6775-4505-86AC-743777934FD5}"/>
    <dgm:cxn modelId="{7715D4DB-E293-40B6-AA3E-C16A3A3CD126}" srcId="{5B5CD561-EBD8-42AA-A3DA-E71D659D471F}" destId="{D6351A89-FE6F-4D0C-BEB2-5C144EF5AF2C}" srcOrd="0" destOrd="0" parTransId="{4D894349-4E16-4C0D-838B-9BC6531FD50D}" sibTransId="{2B0A61C5-9E65-49E8-94E2-863049119A4A}"/>
    <dgm:cxn modelId="{9CD096E0-95D9-4D44-8C53-1CB5FEEB7E3C}" srcId="{5B5CD561-EBD8-42AA-A3DA-E71D659D471F}" destId="{FF78E407-3674-4A68-A701-8E12F558212E}" srcOrd="2" destOrd="0" parTransId="{B97B5AFB-3810-4BBF-8D23-A23EB000A851}" sibTransId="{516CD9AB-C3D5-4003-B63F-C77D81509300}"/>
    <dgm:cxn modelId="{CE30FFE3-D995-4257-BEA6-83CC6E2D06C7}" type="presOf" srcId="{FF78E407-3674-4A68-A701-8E12F558212E}" destId="{EBCD09BE-CCFA-4DBA-89F9-E3B5A47261E4}" srcOrd="0" destOrd="0" presId="urn:microsoft.com/office/officeart/2005/8/layout/hList7"/>
    <dgm:cxn modelId="{5619BEF3-E2B5-4E60-9250-4328439D57E6}" type="presOf" srcId="{D6351A89-FE6F-4D0C-BEB2-5C144EF5AF2C}" destId="{81622DBE-0B09-4343-AAA1-2C1133C6D09E}" srcOrd="1" destOrd="0" presId="urn:microsoft.com/office/officeart/2005/8/layout/hList7"/>
    <dgm:cxn modelId="{370EA1FF-1F43-4F98-B381-9BA65DCA4D9D}" srcId="{5B5CD561-EBD8-42AA-A3DA-E71D659D471F}" destId="{C3C52662-1810-422C-A71B-D0B530DDA377}" srcOrd="4" destOrd="0" parTransId="{EACCDD38-6DEF-4B08-AD4A-8C7E6BFD9AD7}" sibTransId="{08F224EB-13AD-44E8-894F-DAD825E7CCF5}"/>
    <dgm:cxn modelId="{0B235015-2687-42DA-AD53-359B64DAA835}" type="presParOf" srcId="{5199F1EC-A553-45DB-BDCF-184CAB046BBD}" destId="{708D190E-8F4C-4DF7-BF04-6BC88A92C72E}" srcOrd="0" destOrd="0" presId="urn:microsoft.com/office/officeart/2005/8/layout/hList7"/>
    <dgm:cxn modelId="{2D61A8B3-1F10-4B8C-AC82-77CAB80868BE}" type="presParOf" srcId="{5199F1EC-A553-45DB-BDCF-184CAB046BBD}" destId="{F1F0F486-F879-49D3-9016-798355B4BF03}" srcOrd="1" destOrd="0" presId="urn:microsoft.com/office/officeart/2005/8/layout/hList7"/>
    <dgm:cxn modelId="{BAF16D0A-E38E-4C5B-8457-F59B14D840A4}" type="presParOf" srcId="{F1F0F486-F879-49D3-9016-798355B4BF03}" destId="{E99FAB09-5814-4865-8D3C-69E4098B35A5}" srcOrd="0" destOrd="0" presId="urn:microsoft.com/office/officeart/2005/8/layout/hList7"/>
    <dgm:cxn modelId="{8F40A6C1-1F61-4222-BE3C-DEA628FD80DB}" type="presParOf" srcId="{E99FAB09-5814-4865-8D3C-69E4098B35A5}" destId="{3A19185B-E419-4D20-B4AD-1ADCC75DA32E}" srcOrd="0" destOrd="0" presId="urn:microsoft.com/office/officeart/2005/8/layout/hList7"/>
    <dgm:cxn modelId="{6BD8B1C0-1070-4B32-86FD-97A3777EA47E}" type="presParOf" srcId="{E99FAB09-5814-4865-8D3C-69E4098B35A5}" destId="{81622DBE-0B09-4343-AAA1-2C1133C6D09E}" srcOrd="1" destOrd="0" presId="urn:microsoft.com/office/officeart/2005/8/layout/hList7"/>
    <dgm:cxn modelId="{052003D8-15B3-47E0-8957-716D9E1DDAD4}" type="presParOf" srcId="{E99FAB09-5814-4865-8D3C-69E4098B35A5}" destId="{6CF55C98-1E7E-4507-BE89-441F1B21C453}" srcOrd="2" destOrd="0" presId="urn:microsoft.com/office/officeart/2005/8/layout/hList7"/>
    <dgm:cxn modelId="{DBFFC23A-8A60-4DA1-AEF8-F31859511F7A}" type="presParOf" srcId="{E99FAB09-5814-4865-8D3C-69E4098B35A5}" destId="{9E25FF3B-52C9-4398-A8FF-C16277D74076}" srcOrd="3" destOrd="0" presId="urn:microsoft.com/office/officeart/2005/8/layout/hList7"/>
    <dgm:cxn modelId="{A83FBC3F-4E86-44CA-A8B2-986A093A9680}" type="presParOf" srcId="{F1F0F486-F879-49D3-9016-798355B4BF03}" destId="{FC102B1F-FF52-4299-9213-2591FF5BE18A}" srcOrd="1" destOrd="0" presId="urn:microsoft.com/office/officeart/2005/8/layout/hList7"/>
    <dgm:cxn modelId="{094E30F9-FAC0-407C-AAC8-F724FEF4A926}" type="presParOf" srcId="{F1F0F486-F879-49D3-9016-798355B4BF03}" destId="{A7F9C0CA-0D87-4731-9497-8F2C6B5877B0}" srcOrd="2" destOrd="0" presId="urn:microsoft.com/office/officeart/2005/8/layout/hList7"/>
    <dgm:cxn modelId="{C66FD583-F23A-42D7-91F9-C7ADF010B95B}" type="presParOf" srcId="{A7F9C0CA-0D87-4731-9497-8F2C6B5877B0}" destId="{D92F5F96-5488-49EB-8B97-F76F04DA2FC6}" srcOrd="0" destOrd="0" presId="urn:microsoft.com/office/officeart/2005/8/layout/hList7"/>
    <dgm:cxn modelId="{4A380621-B517-436E-A19A-E0EEC74BE4E4}" type="presParOf" srcId="{A7F9C0CA-0D87-4731-9497-8F2C6B5877B0}" destId="{D1DBA480-C31C-498D-B8B0-187E2C7B4DE8}" srcOrd="1" destOrd="0" presId="urn:microsoft.com/office/officeart/2005/8/layout/hList7"/>
    <dgm:cxn modelId="{AC10572B-1B3C-4110-9A0B-5956BC0CCB3D}" type="presParOf" srcId="{A7F9C0CA-0D87-4731-9497-8F2C6B5877B0}" destId="{03B1542A-2C74-4869-8C88-4FD0204513D7}" srcOrd="2" destOrd="0" presId="urn:microsoft.com/office/officeart/2005/8/layout/hList7"/>
    <dgm:cxn modelId="{D3E916A7-4024-44AC-A87C-684AE1646996}" type="presParOf" srcId="{A7F9C0CA-0D87-4731-9497-8F2C6B5877B0}" destId="{E7E1E700-F40B-4F19-8A05-24C66E71DD70}" srcOrd="3" destOrd="0" presId="urn:microsoft.com/office/officeart/2005/8/layout/hList7"/>
    <dgm:cxn modelId="{3FEDE8E9-BB79-4569-BFE0-1C361C74F825}" type="presParOf" srcId="{F1F0F486-F879-49D3-9016-798355B4BF03}" destId="{9840E52A-D814-4C34-9008-247133DA6CC0}" srcOrd="3" destOrd="0" presId="urn:microsoft.com/office/officeart/2005/8/layout/hList7"/>
    <dgm:cxn modelId="{4B78D924-D683-4C71-896B-10505E1D7F82}" type="presParOf" srcId="{F1F0F486-F879-49D3-9016-798355B4BF03}" destId="{CBFD9AED-CF38-47CC-A95A-41EE9D401B31}" srcOrd="4" destOrd="0" presId="urn:microsoft.com/office/officeart/2005/8/layout/hList7"/>
    <dgm:cxn modelId="{F8FFC0F9-39E6-46C7-B327-B5E945BF5555}" type="presParOf" srcId="{CBFD9AED-CF38-47CC-A95A-41EE9D401B31}" destId="{EBCD09BE-CCFA-4DBA-89F9-E3B5A47261E4}" srcOrd="0" destOrd="0" presId="urn:microsoft.com/office/officeart/2005/8/layout/hList7"/>
    <dgm:cxn modelId="{DEC0B086-CDAE-4AE9-B12D-71B329A9BE09}" type="presParOf" srcId="{CBFD9AED-CF38-47CC-A95A-41EE9D401B31}" destId="{99535BB5-DB01-403F-9C0D-8FFA319E42A1}" srcOrd="1" destOrd="0" presId="urn:microsoft.com/office/officeart/2005/8/layout/hList7"/>
    <dgm:cxn modelId="{608E4516-4635-41D7-8C0C-FB768D383206}" type="presParOf" srcId="{CBFD9AED-CF38-47CC-A95A-41EE9D401B31}" destId="{E1366867-6EB3-493B-9F9E-77AC612CF66F}" srcOrd="2" destOrd="0" presId="urn:microsoft.com/office/officeart/2005/8/layout/hList7"/>
    <dgm:cxn modelId="{BC2504E8-FDA8-4234-B2B2-058B97CC8046}" type="presParOf" srcId="{CBFD9AED-CF38-47CC-A95A-41EE9D401B31}" destId="{B3ACD2AF-ACE6-459B-A415-168ADB2F0580}" srcOrd="3" destOrd="0" presId="urn:microsoft.com/office/officeart/2005/8/layout/hList7"/>
    <dgm:cxn modelId="{B11341CB-F25D-4D83-9C88-ED496D024DA1}" type="presParOf" srcId="{F1F0F486-F879-49D3-9016-798355B4BF03}" destId="{617E1A56-F73F-4645-AAFA-3BE4040EEFB7}" srcOrd="5" destOrd="0" presId="urn:microsoft.com/office/officeart/2005/8/layout/hList7"/>
    <dgm:cxn modelId="{93C81885-FFD5-4C34-936D-81CC7216A19E}" type="presParOf" srcId="{F1F0F486-F879-49D3-9016-798355B4BF03}" destId="{8D8A6450-B707-4298-9EF8-186ADA0351FD}" srcOrd="6" destOrd="0" presId="urn:microsoft.com/office/officeart/2005/8/layout/hList7"/>
    <dgm:cxn modelId="{9B398673-CEEA-4423-818F-B5420ED89670}" type="presParOf" srcId="{8D8A6450-B707-4298-9EF8-186ADA0351FD}" destId="{83A68255-4FDC-4581-B4E5-A84CD58AA1FD}" srcOrd="0" destOrd="0" presId="urn:microsoft.com/office/officeart/2005/8/layout/hList7"/>
    <dgm:cxn modelId="{5629F108-775E-4F3D-9BA0-BF3280B5BCEA}" type="presParOf" srcId="{8D8A6450-B707-4298-9EF8-186ADA0351FD}" destId="{247F076D-1A4E-462D-BCEA-11698BC32716}" srcOrd="1" destOrd="0" presId="urn:microsoft.com/office/officeart/2005/8/layout/hList7"/>
    <dgm:cxn modelId="{C0C50EFA-1396-4884-A93C-9848F8C16434}" type="presParOf" srcId="{8D8A6450-B707-4298-9EF8-186ADA0351FD}" destId="{7EB703C4-9039-49EA-8237-9C4557AAE6E3}" srcOrd="2" destOrd="0" presId="urn:microsoft.com/office/officeart/2005/8/layout/hList7"/>
    <dgm:cxn modelId="{041B2EEA-5089-40F9-A752-0C4321B543EF}" type="presParOf" srcId="{8D8A6450-B707-4298-9EF8-186ADA0351FD}" destId="{7BF3B2C7-160E-485E-936B-C042E3C5209D}" srcOrd="3" destOrd="0" presId="urn:microsoft.com/office/officeart/2005/8/layout/hList7"/>
    <dgm:cxn modelId="{516A9830-7430-407B-8FD1-7E9A114E8AB2}" type="presParOf" srcId="{F1F0F486-F879-49D3-9016-798355B4BF03}" destId="{209C8051-4899-49A3-A7FC-E99371D4B715}" srcOrd="7" destOrd="0" presId="urn:microsoft.com/office/officeart/2005/8/layout/hList7"/>
    <dgm:cxn modelId="{591BA15C-7460-493E-88D3-F24D779D63BF}" type="presParOf" srcId="{F1F0F486-F879-49D3-9016-798355B4BF03}" destId="{53806BD6-893E-429D-A10B-559D740283FF}" srcOrd="8" destOrd="0" presId="urn:microsoft.com/office/officeart/2005/8/layout/hList7"/>
    <dgm:cxn modelId="{52C784A8-6EC2-4FB6-85B4-542CB2E079A9}" type="presParOf" srcId="{53806BD6-893E-429D-A10B-559D740283FF}" destId="{0FF8DCAC-3E36-42D1-B47B-7856C388CF81}" srcOrd="0" destOrd="0" presId="urn:microsoft.com/office/officeart/2005/8/layout/hList7"/>
    <dgm:cxn modelId="{A185F92B-EF00-4B4A-9B1C-21240C9F9576}" type="presParOf" srcId="{53806BD6-893E-429D-A10B-559D740283FF}" destId="{20983471-745C-422B-8C43-BC1B60DFAAAC}" srcOrd="1" destOrd="0" presId="urn:microsoft.com/office/officeart/2005/8/layout/hList7"/>
    <dgm:cxn modelId="{F14AAD58-B1DE-4D44-A227-052CB6F0BD4B}" type="presParOf" srcId="{53806BD6-893E-429D-A10B-559D740283FF}" destId="{B8578C8B-7307-41E5-9CFE-77552F8BD1F7}" srcOrd="2" destOrd="0" presId="urn:microsoft.com/office/officeart/2005/8/layout/hList7"/>
    <dgm:cxn modelId="{55D1A046-5665-4C8A-B558-A05A7DC18648}" type="presParOf" srcId="{53806BD6-893E-429D-A10B-559D740283FF}" destId="{31D11C09-0732-42E6-A7DC-B61E9999E4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2F5D02A-D397-45F6-B788-64DB82B6169D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116F7A08-415A-46B0-9C9B-6313B720ECF3}" type="par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03F2D0AB-C847-48F2-8B32-A5979E589DCB}" type="sibTrans" cxnId="{79AA3A9C-E0D1-47ED-97FD-50706D3EFEF6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1A67B4C5-B016-4571-AD9C-023E2140D705}" type="pres">
      <dgm:prSet presAssocID="{52F5D02A-D397-45F6-B788-64DB82B6169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00D6735-A0D5-440B-8582-63A07E7A528F}" type="pres">
      <dgm:prSet presAssocID="{03F2D0AB-C847-48F2-8B32-A5979E589DCB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79AA3A9C-E0D1-47ED-97FD-50706D3EFEF6}" srcId="{3260777C-6101-47BF-B86C-1B03FAEF8CF8}" destId="{52F5D02A-D397-45F6-B788-64DB82B6169D}" srcOrd="2" destOrd="0" parTransId="{116F7A08-415A-46B0-9C9B-6313B720ECF3}" sibTransId="{03F2D0AB-C847-48F2-8B32-A5979E589DCB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9D7E96C2-34DA-452D-A908-96A37E31DFFA}" type="presOf" srcId="{52F5D02A-D397-45F6-B788-64DB82B6169D}" destId="{1A67B4C5-B016-4571-AD9C-023E2140D705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47455355-903D-42C7-A1D9-DBB839A77078}" type="presParOf" srcId="{50EA746F-7379-44FB-BDA2-1E3A730EEF14}" destId="{1A67B4C5-B016-4571-AD9C-023E2140D705}" srcOrd="4" destOrd="0" presId="urn:microsoft.com/office/officeart/2005/8/layout/chevron1"/>
    <dgm:cxn modelId="{6BAAD35A-B1CE-4306-A5A4-3C9C96CF0961}" type="presParOf" srcId="{50EA746F-7379-44FB-BDA2-1E3A730EEF14}" destId="{100D6735-A0D5-440B-8582-63A07E7A528F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8DF77A-1031-4AF4-99DB-EC94C41F97D4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D855A216-B7F0-4EAC-9E68-E98CE0CE79BB}" type="par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A404E5D0-AFA3-47C2-99AE-0856CB25DE35}" type="sibTrans" cxnId="{05CD6A66-7342-4D44-BE61-9B45E9D15307}">
      <dgm:prSet/>
      <dgm:spPr/>
      <dgm:t>
        <a:bodyPr/>
        <a:lstStyle/>
        <a:p>
          <a:endParaRPr lang="zh-TW" altLang="en-US"/>
        </a:p>
      </dgm:t>
    </dgm:pt>
    <dgm:pt modelId="{7527AC75-5B3B-4DB4-91BE-0BB414E702D4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gm:t>
    </dgm:pt>
    <dgm:pt modelId="{2530BF53-0A33-4B1F-8DBD-BA187AE10B4B}" type="par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4A447824-391E-4921-A795-B0BE6F9E4898}" type="sibTrans" cxnId="{AA2C5992-639C-4420-A490-2EBD9957882B}">
      <dgm:prSet/>
      <dgm:spPr/>
      <dgm:t>
        <a:bodyPr/>
        <a:lstStyle/>
        <a:p>
          <a:endParaRPr lang="zh-TW" altLang="en-US"/>
        </a:p>
      </dgm:t>
    </dgm:pt>
    <dgm:pt modelId="{8998A2CB-36A3-437E-B87C-347A532AE977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8BCD7CA2-6920-486C-957D-88E1C4522A64}" type="par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DB6FBF56-07DA-4AB3-B2BF-11A544B5399D}" type="sibTrans" cxnId="{C64B422D-C07E-42DF-BA77-6FBC7F717FDC}">
      <dgm:prSet/>
      <dgm:spPr/>
      <dgm:t>
        <a:bodyPr/>
        <a:lstStyle/>
        <a:p>
          <a:endParaRPr lang="zh-TW" altLang="en-US"/>
        </a:p>
      </dgm:t>
    </dgm:pt>
    <dgm:pt modelId="{038847D5-BB60-4B64-974A-E3DFC5A34522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061AB4A5-1612-4F8D-9E6D-6CCBB9443EEC}" type="par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489EA255-5D40-425A-863B-65891FC8F8BD}" type="sibTrans" cxnId="{C8E04199-33D4-4DB2-8AA0-312B7A0371F7}">
      <dgm:prSet/>
      <dgm:spPr/>
      <dgm:t>
        <a:bodyPr/>
        <a:lstStyle/>
        <a:p>
          <a:endParaRPr lang="zh-TW" altLang="en-US"/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4D85DD15-D06B-4C19-B2A4-94DD27685F7B}" type="pres">
      <dgm:prSet presAssocID="{898DF77A-1031-4AF4-99DB-EC94C41F97D4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E12ECF3A-D281-4455-BBE8-B6769BDE9F12}" type="pres">
      <dgm:prSet presAssocID="{A404E5D0-AFA3-47C2-99AE-0856CB25DE35}" presName="parTxOnlySpace" presStyleCnt="0"/>
      <dgm:spPr/>
    </dgm:pt>
    <dgm:pt modelId="{17F8A7D9-DF9B-498B-9793-8D37D9B1CC34}" type="pres">
      <dgm:prSet presAssocID="{7527AC75-5B3B-4DB4-91BE-0BB414E702D4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ED380-70A1-43C0-9723-449D9C9C68B9}" type="pres">
      <dgm:prSet presAssocID="{4A447824-391E-4921-A795-B0BE6F9E4898}" presName="parTxOnlySpace" presStyleCnt="0"/>
      <dgm:spPr/>
    </dgm:pt>
    <dgm:pt modelId="{762334C5-03D1-43F1-973E-41FF12DECC2A}" type="pres">
      <dgm:prSet presAssocID="{8998A2CB-36A3-437E-B87C-347A532AE9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B9F8C34-5971-4ABA-A6B3-9F4485F71CD3}" type="pres">
      <dgm:prSet presAssocID="{DB6FBF56-07DA-4AB3-B2BF-11A544B5399D}" presName="parTxOnlySpace" presStyleCnt="0"/>
      <dgm:spPr/>
    </dgm:pt>
    <dgm:pt modelId="{D55580CB-6725-4E58-9F76-CB7C0391DD26}" type="pres">
      <dgm:prSet presAssocID="{038847D5-BB60-4B64-974A-E3DFC5A3452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B57AE03-379B-48AC-88FD-EC9584EA0077}" type="presOf" srcId="{898DF77A-1031-4AF4-99DB-EC94C41F97D4}" destId="{4D85DD15-D06B-4C19-B2A4-94DD27685F7B}" srcOrd="0" destOrd="0" presId="urn:microsoft.com/office/officeart/2005/8/layout/chevron1"/>
    <dgm:cxn modelId="{C64B422D-C07E-42DF-BA77-6FBC7F717FDC}" srcId="{3260777C-6101-47BF-B86C-1B03FAEF8CF8}" destId="{8998A2CB-36A3-437E-B87C-347A532AE977}" srcOrd="3" destOrd="0" parTransId="{8BCD7CA2-6920-486C-957D-88E1C4522A64}" sibTransId="{DB6FBF56-07DA-4AB3-B2BF-11A544B5399D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05CD6A66-7342-4D44-BE61-9B45E9D15307}" srcId="{3260777C-6101-47BF-B86C-1B03FAEF8CF8}" destId="{898DF77A-1031-4AF4-99DB-EC94C41F97D4}" srcOrd="1" destOrd="0" parTransId="{D855A216-B7F0-4EAC-9E68-E98CE0CE79BB}" sibTransId="{A404E5D0-AFA3-47C2-99AE-0856CB25DE35}"/>
    <dgm:cxn modelId="{2B2DD550-4E8F-49FC-AF4B-E30F4E9FB655}" type="presOf" srcId="{8998A2CB-36A3-437E-B87C-347A532AE977}" destId="{762334C5-03D1-43F1-973E-41FF12DECC2A}" srcOrd="0" destOrd="0" presId="urn:microsoft.com/office/officeart/2005/8/layout/chevron1"/>
    <dgm:cxn modelId="{6A80F488-84CC-4D9B-AD07-D6617EEAC0D3}" type="presOf" srcId="{038847D5-BB60-4B64-974A-E3DFC5A34522}" destId="{D55580CB-6725-4E58-9F76-CB7C0391DD26}" srcOrd="0" destOrd="0" presId="urn:microsoft.com/office/officeart/2005/8/layout/chevron1"/>
    <dgm:cxn modelId="{AA2C5992-639C-4420-A490-2EBD9957882B}" srcId="{3260777C-6101-47BF-B86C-1B03FAEF8CF8}" destId="{7527AC75-5B3B-4DB4-91BE-0BB414E702D4}" srcOrd="2" destOrd="0" parTransId="{2530BF53-0A33-4B1F-8DBD-BA187AE10B4B}" sibTransId="{4A447824-391E-4921-A795-B0BE6F9E4898}"/>
    <dgm:cxn modelId="{C8E04199-33D4-4DB2-8AA0-312B7A0371F7}" srcId="{3260777C-6101-47BF-B86C-1B03FAEF8CF8}" destId="{038847D5-BB60-4B64-974A-E3DFC5A34522}" srcOrd="4" destOrd="0" parTransId="{061AB4A5-1612-4F8D-9E6D-6CCBB9443EEC}" sibTransId="{489EA255-5D40-425A-863B-65891FC8F8BD}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373CD0F5-0396-479D-8B53-3CE8F06F9C24}" type="presOf" srcId="{7527AC75-5B3B-4DB4-91BE-0BB414E702D4}" destId="{17F8A7D9-DF9B-498B-9793-8D37D9B1CC34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597FFA5C-CB98-4DA0-AD1D-6147226B5523}" type="presParOf" srcId="{50EA746F-7379-44FB-BDA2-1E3A730EEF14}" destId="{4D85DD15-D06B-4C19-B2A4-94DD27685F7B}" srcOrd="2" destOrd="0" presId="urn:microsoft.com/office/officeart/2005/8/layout/chevron1"/>
    <dgm:cxn modelId="{16BCC27A-850D-4DD9-81AC-F73524EB6773}" type="presParOf" srcId="{50EA746F-7379-44FB-BDA2-1E3A730EEF14}" destId="{E12ECF3A-D281-4455-BBE8-B6769BDE9F12}" srcOrd="3" destOrd="0" presId="urn:microsoft.com/office/officeart/2005/8/layout/chevron1"/>
    <dgm:cxn modelId="{99013D27-508C-4BF2-84FA-34CC42F5CA7A}" type="presParOf" srcId="{50EA746F-7379-44FB-BDA2-1E3A730EEF14}" destId="{17F8A7D9-DF9B-498B-9793-8D37D9B1CC34}" srcOrd="4" destOrd="0" presId="urn:microsoft.com/office/officeart/2005/8/layout/chevron1"/>
    <dgm:cxn modelId="{02EFD105-D54C-4321-A72B-9E0A4443CA87}" type="presParOf" srcId="{50EA746F-7379-44FB-BDA2-1E3A730EEF14}" destId="{A57ED380-70A1-43C0-9723-449D9C9C68B9}" srcOrd="5" destOrd="0" presId="urn:microsoft.com/office/officeart/2005/8/layout/chevron1"/>
    <dgm:cxn modelId="{EA361978-BEDC-454D-B1D0-7AA3BC498DC3}" type="presParOf" srcId="{50EA746F-7379-44FB-BDA2-1E3A730EEF14}" destId="{762334C5-03D1-43F1-973E-41FF12DECC2A}" srcOrd="6" destOrd="0" presId="urn:microsoft.com/office/officeart/2005/8/layout/chevron1"/>
    <dgm:cxn modelId="{E4EF7626-0E3D-4D01-A2CD-E8430312AEBB}" type="presParOf" srcId="{50EA746F-7379-44FB-BDA2-1E3A730EEF14}" destId="{9B9F8C34-5971-4ABA-A6B3-9F4485F71CD3}" srcOrd="7" destOrd="0" presId="urn:microsoft.com/office/officeart/2005/8/layout/chevron1"/>
    <dgm:cxn modelId="{F0DCEC0B-4878-4113-9B2C-6C995057BD29}" type="presParOf" srcId="{50EA746F-7379-44FB-BDA2-1E3A730EEF14}" destId="{D55580CB-6725-4E58-9F76-CB7C0391DD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/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60777C-6101-47BF-B86C-1B03FAEF8CF8}" type="doc">
      <dgm:prSet loTypeId="urn:microsoft.com/office/officeart/2005/8/layout/chevron1" loCatId="process" qsTypeId="urn:microsoft.com/office/officeart/2005/8/quickstyle/simple5" qsCatId="simple" csTypeId="urn:microsoft.com/office/officeart/2005/8/colors/colorful1" csCatId="colorful" phldr="1"/>
      <dgm:spPr/>
    </dgm:pt>
    <dgm:pt modelId="{B6F8375A-96B5-4AE5-8442-04D1ACE30622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gm:t>
    </dgm:pt>
    <dgm:pt modelId="{E9776B6C-4606-4D5C-B873-BD59BCD3F709}" type="par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AC82D6-A912-4174-9B0E-E1AEE53A38C9}" type="sibTrans" cxnId="{EDBFBBA4-5002-4FF4-94AE-DAF3999B58C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ADCA60-A93B-4B31-853B-BDA87CF1CE6E}">
      <dgm:prSet phldrT="[文字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gm:t>
    </dgm:pt>
    <dgm:pt modelId="{F02301DF-4025-4B67-901A-6EA7F9CBA96C}" type="par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0942EE-DECD-4D1F-A46F-F3A868782C26}" type="sibTrans" cxnId="{FF9C4F0F-AE0E-42BF-A504-265198D31F07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FC9D0E-E1FC-44AA-82BE-E5E4C98DE13C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14DC44-752E-40CE-BD85-964ED6506F6C}" type="par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2ED1A9-912D-4DC7-976B-79C605986979}" type="sibTrans" cxnId="{F42A9768-0CBF-4DBB-8159-47959403CDA1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E59503-AD42-4D2B-8E8E-E0E57A919609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gm:t>
    </dgm:pt>
    <dgm:pt modelId="{4FF083C1-3E45-47EF-AB2B-A93CD94CD787}" type="par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F6643E-6C67-44AF-9500-8E9ABA73BFEE}" type="sibTrans" cxnId="{7FE4BA6D-9193-4E42-BA19-F7E705F0BF43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9E2108-E8F4-4F7D-8F84-A1AF494D5E3A}">
      <dgm:prSet phldrT="[文字]"/>
      <dgm:spPr/>
      <dgm:t>
        <a:bodyPr/>
        <a:lstStyle/>
        <a:p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gm:t>
    </dgm:pt>
    <dgm:pt modelId="{543B49E8-FF99-4FF6-86D2-624E204AA942}" type="par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85DF0B-0F3D-4ADA-AE8F-62B56AF15025}" type="sibTrans" cxnId="{7099F63A-450B-4DBE-BCED-49302568DF48}">
      <dgm:prSet/>
      <dgm:spPr/>
      <dgm:t>
        <a:bodyPr/>
        <a:lstStyle/>
        <a:p>
          <a:endParaRPr lang="zh-TW" altLang="en-US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EA746F-7379-44FB-BDA2-1E3A730EEF14}" type="pres">
      <dgm:prSet presAssocID="{3260777C-6101-47BF-B86C-1B03FAEF8CF8}" presName="Name0" presStyleCnt="0">
        <dgm:presLayoutVars>
          <dgm:dir/>
          <dgm:animLvl val="lvl"/>
          <dgm:resizeHandles val="exact"/>
        </dgm:presLayoutVars>
      </dgm:prSet>
      <dgm:spPr/>
    </dgm:pt>
    <dgm:pt modelId="{973DCBF5-4223-4E8E-A498-325D8DAF9D81}" type="pres">
      <dgm:prSet presAssocID="{B6F8375A-96B5-4AE5-8442-04D1ACE3062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F70EEA-1E68-40DC-9061-0381F11CAA04}" type="pres">
      <dgm:prSet presAssocID="{A6AC82D6-A912-4174-9B0E-E1AEE53A38C9}" presName="parTxOnlySpace" presStyleCnt="0"/>
      <dgm:spPr/>
    </dgm:pt>
    <dgm:pt modelId="{6DE1766D-B2E8-45E4-AC51-0C42202111C8}" type="pres">
      <dgm:prSet presAssocID="{78ADCA60-A93B-4B31-853B-BDA87CF1CE6E}" presName="parTxOnly" presStyleLbl="node1" presStyleIdx="1" presStyleCnt="5" custLinFactNeighborX="15513" custLinFactNeighborY="-6379">
        <dgm:presLayoutVars>
          <dgm:chMax val="0"/>
          <dgm:chPref val="0"/>
          <dgm:bulletEnabled val="1"/>
        </dgm:presLayoutVars>
      </dgm:prSet>
      <dgm:spPr>
        <a:xfrm>
          <a:off x="2349115" y="0"/>
          <a:ext cx="2562755" cy="830997"/>
        </a:xfrm>
        <a:prstGeom prst="chevron">
          <a:avLst/>
        </a:prstGeom>
      </dgm:spPr>
    </dgm:pt>
    <dgm:pt modelId="{CC33BAF1-0C02-4D7A-8782-12BEEFA61659}" type="pres">
      <dgm:prSet presAssocID="{250942EE-DECD-4D1F-A46F-F3A868782C26}" presName="parTxOnlySpace" presStyleCnt="0"/>
      <dgm:spPr/>
    </dgm:pt>
    <dgm:pt modelId="{5CC93538-CBB6-4DD9-A31E-95706036E3EB}" type="pres">
      <dgm:prSet presAssocID="{3FFC9D0E-E1FC-44AA-82BE-E5E4C98DE13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57C15A5-A7E0-4F0C-83D9-6ECEF64C5313}" type="pres">
      <dgm:prSet presAssocID="{2F2ED1A9-912D-4DC7-976B-79C605986979}" presName="parTxOnlySpace" presStyleCnt="0"/>
      <dgm:spPr/>
    </dgm:pt>
    <dgm:pt modelId="{BF5377ED-8C14-4C0A-8D6F-DD9153684ADA}" type="pres">
      <dgm:prSet presAssocID="{E2E59503-AD42-4D2B-8E8E-E0E57A91960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6029838-F921-43A9-88F1-7067B426B1ED}" type="pres">
      <dgm:prSet presAssocID="{54F6643E-6C67-44AF-9500-8E9ABA73BFEE}" presName="parTxOnlySpace" presStyleCnt="0"/>
      <dgm:spPr/>
    </dgm:pt>
    <dgm:pt modelId="{3F4DBCF6-584B-4FB6-801A-971BC4A5B61B}" type="pres">
      <dgm:prSet presAssocID="{A89E2108-E8F4-4F7D-8F84-A1AF494D5E3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F9C4F0F-AE0E-42BF-A504-265198D31F07}" srcId="{3260777C-6101-47BF-B86C-1B03FAEF8CF8}" destId="{78ADCA60-A93B-4B31-853B-BDA87CF1CE6E}" srcOrd="1" destOrd="0" parTransId="{F02301DF-4025-4B67-901A-6EA7F9CBA96C}" sibTransId="{250942EE-DECD-4D1F-A46F-F3A868782C26}"/>
    <dgm:cxn modelId="{2CD6262F-7C28-4CE0-9375-7BF891215926}" type="presOf" srcId="{3260777C-6101-47BF-B86C-1B03FAEF8CF8}" destId="{50EA746F-7379-44FB-BDA2-1E3A730EEF14}" srcOrd="0" destOrd="0" presId="urn:microsoft.com/office/officeart/2005/8/layout/chevron1"/>
    <dgm:cxn modelId="{7099F63A-450B-4DBE-BCED-49302568DF48}" srcId="{3260777C-6101-47BF-B86C-1B03FAEF8CF8}" destId="{A89E2108-E8F4-4F7D-8F84-A1AF494D5E3A}" srcOrd="4" destOrd="0" parTransId="{543B49E8-FF99-4FF6-86D2-624E204AA942}" sibTransId="{1A85DF0B-0F3D-4ADA-AE8F-62B56AF15025}"/>
    <dgm:cxn modelId="{7D06D33F-E653-4FB0-AE6F-24616504924A}" type="presOf" srcId="{A89E2108-E8F4-4F7D-8F84-A1AF494D5E3A}" destId="{3F4DBCF6-584B-4FB6-801A-971BC4A5B61B}" srcOrd="0" destOrd="0" presId="urn:microsoft.com/office/officeart/2005/8/layout/chevron1"/>
    <dgm:cxn modelId="{F42A9768-0CBF-4DBB-8159-47959403CDA1}" srcId="{3260777C-6101-47BF-B86C-1B03FAEF8CF8}" destId="{3FFC9D0E-E1FC-44AA-82BE-E5E4C98DE13C}" srcOrd="2" destOrd="0" parTransId="{4514DC44-752E-40CE-BD85-964ED6506F6C}" sibTransId="{2F2ED1A9-912D-4DC7-976B-79C605986979}"/>
    <dgm:cxn modelId="{7FE4BA6D-9193-4E42-BA19-F7E705F0BF43}" srcId="{3260777C-6101-47BF-B86C-1B03FAEF8CF8}" destId="{E2E59503-AD42-4D2B-8E8E-E0E57A919609}" srcOrd="3" destOrd="0" parTransId="{4FF083C1-3E45-47EF-AB2B-A93CD94CD787}" sibTransId="{54F6643E-6C67-44AF-9500-8E9ABA73BFEE}"/>
    <dgm:cxn modelId="{CE3A2058-EFA3-469B-8F38-3F54BC718053}" type="presOf" srcId="{78ADCA60-A93B-4B31-853B-BDA87CF1CE6E}" destId="{6DE1766D-B2E8-45E4-AC51-0C42202111C8}" srcOrd="0" destOrd="0" presId="urn:microsoft.com/office/officeart/2005/8/layout/chevron1"/>
    <dgm:cxn modelId="{EDBFBBA4-5002-4FF4-94AE-DAF3999B58C1}" srcId="{3260777C-6101-47BF-B86C-1B03FAEF8CF8}" destId="{B6F8375A-96B5-4AE5-8442-04D1ACE30622}" srcOrd="0" destOrd="0" parTransId="{E9776B6C-4606-4D5C-B873-BD59BCD3F709}" sibTransId="{A6AC82D6-A912-4174-9B0E-E1AEE53A38C9}"/>
    <dgm:cxn modelId="{B33260AB-8711-4A5F-B32E-CE164407C099}" type="presOf" srcId="{3FFC9D0E-E1FC-44AA-82BE-E5E4C98DE13C}" destId="{5CC93538-CBB6-4DD9-A31E-95706036E3EB}" srcOrd="0" destOrd="0" presId="urn:microsoft.com/office/officeart/2005/8/layout/chevron1"/>
    <dgm:cxn modelId="{8FDBA4EB-316B-4B47-97C4-E62026F8F1C7}" type="presOf" srcId="{B6F8375A-96B5-4AE5-8442-04D1ACE30622}" destId="{973DCBF5-4223-4E8E-A498-325D8DAF9D81}" srcOrd="0" destOrd="0" presId="urn:microsoft.com/office/officeart/2005/8/layout/chevron1"/>
    <dgm:cxn modelId="{D83D95FF-88D4-4AFB-9CEE-8A8C01F729EC}" type="presOf" srcId="{E2E59503-AD42-4D2B-8E8E-E0E57A919609}" destId="{BF5377ED-8C14-4C0A-8D6F-DD9153684ADA}" srcOrd="0" destOrd="0" presId="urn:microsoft.com/office/officeart/2005/8/layout/chevron1"/>
    <dgm:cxn modelId="{734A6E75-D54E-460B-8183-6E49E00386C9}" type="presParOf" srcId="{50EA746F-7379-44FB-BDA2-1E3A730EEF14}" destId="{973DCBF5-4223-4E8E-A498-325D8DAF9D81}" srcOrd="0" destOrd="0" presId="urn:microsoft.com/office/officeart/2005/8/layout/chevron1"/>
    <dgm:cxn modelId="{AA390E33-6EB6-4CD7-A7F7-CA9C9A722385}" type="presParOf" srcId="{50EA746F-7379-44FB-BDA2-1E3A730EEF14}" destId="{33F70EEA-1E68-40DC-9061-0381F11CAA04}" srcOrd="1" destOrd="0" presId="urn:microsoft.com/office/officeart/2005/8/layout/chevron1"/>
    <dgm:cxn modelId="{33D5310D-3A33-4C66-814A-C06B273BEF22}" type="presParOf" srcId="{50EA746F-7379-44FB-BDA2-1E3A730EEF14}" destId="{6DE1766D-B2E8-45E4-AC51-0C42202111C8}" srcOrd="2" destOrd="0" presId="urn:microsoft.com/office/officeart/2005/8/layout/chevron1"/>
    <dgm:cxn modelId="{6748CA08-9173-43BA-85B8-4BB768117BB9}" type="presParOf" srcId="{50EA746F-7379-44FB-BDA2-1E3A730EEF14}" destId="{CC33BAF1-0C02-4D7A-8782-12BEEFA61659}" srcOrd="3" destOrd="0" presId="urn:microsoft.com/office/officeart/2005/8/layout/chevron1"/>
    <dgm:cxn modelId="{D4D16C72-512B-49EC-B8C6-F70D5A91D09C}" type="presParOf" srcId="{50EA746F-7379-44FB-BDA2-1E3A730EEF14}" destId="{5CC93538-CBB6-4DD9-A31E-95706036E3EB}" srcOrd="4" destOrd="0" presId="urn:microsoft.com/office/officeart/2005/8/layout/chevron1"/>
    <dgm:cxn modelId="{4BB84D8A-BA72-4201-B48B-8EE7DD190D34}" type="presParOf" srcId="{50EA746F-7379-44FB-BDA2-1E3A730EEF14}" destId="{A57C15A5-A7E0-4F0C-83D9-6ECEF64C5313}" srcOrd="5" destOrd="0" presId="urn:microsoft.com/office/officeart/2005/8/layout/chevron1"/>
    <dgm:cxn modelId="{FD370DF3-4F82-4494-A90E-4A010779551A}" type="presParOf" srcId="{50EA746F-7379-44FB-BDA2-1E3A730EEF14}" destId="{BF5377ED-8C14-4C0A-8D6F-DD9153684ADA}" srcOrd="6" destOrd="0" presId="urn:microsoft.com/office/officeart/2005/8/layout/chevron1"/>
    <dgm:cxn modelId="{4443BFE2-553C-4CF9-9C6C-54CFFABCCE65}" type="presParOf" srcId="{50EA746F-7379-44FB-BDA2-1E3A730EEF14}" destId="{66029838-F921-43A9-88F1-7067B426B1ED}" srcOrd="7" destOrd="0" presId="urn:microsoft.com/office/officeart/2005/8/layout/chevron1"/>
    <dgm:cxn modelId="{B5B975E9-9A50-4634-A694-BF656856EDBC}" type="presParOf" srcId="{50EA746F-7379-44FB-BDA2-1E3A730EEF14}" destId="{3F4DBCF6-584B-4FB6-801A-971BC4A5B61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9185B-E419-4D20-B4AD-1ADCC75DA32E}">
      <dsp:nvSpPr>
        <dsp:cNvPr id="0" name=""/>
        <dsp:cNvSpPr/>
      </dsp:nvSpPr>
      <dsp:spPr>
        <a:xfrm>
          <a:off x="0" y="0"/>
          <a:ext cx="2341562" cy="48197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．毛孩知識視覺設計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．前台會員功能開發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．前台追蹤功能開發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Git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版本控制技術指導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927910"/>
        <a:ext cx="2341562" cy="1927910"/>
      </dsp:txXfrm>
    </dsp:sp>
    <dsp:sp modelId="{9E25FF3B-52C9-4398-A8FF-C16277D74076}">
      <dsp:nvSpPr>
        <dsp:cNvPr id="0" name=""/>
        <dsp:cNvSpPr/>
      </dsp:nvSpPr>
      <dsp:spPr>
        <a:xfrm>
          <a:off x="368288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5F96-5488-49EB-8B97-F76F04DA2FC6}">
      <dsp:nvSpPr>
        <dsp:cNvPr id="0" name=""/>
        <dsp:cNvSpPr/>
      </dsp:nvSpPr>
      <dsp:spPr>
        <a:xfrm>
          <a:off x="2411809" y="0"/>
          <a:ext cx="2341562" cy="4819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網站</a:t>
          </a:r>
          <a:r>
            <a:rPr lang="en-US" altLang="zh-TW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LOGO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設計 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u="sng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前台主視覺設計</a:t>
          </a:r>
          <a:b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RWD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  <a:t>切版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Helvetica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</a:p>
      </dsp:txBody>
      <dsp:txXfrm>
        <a:off x="2411809" y="1927910"/>
        <a:ext cx="2341562" cy="1927910"/>
      </dsp:txXfrm>
    </dsp:sp>
    <dsp:sp modelId="{E7E1E700-F40B-4F19-8A05-24C66E71DD70}">
      <dsp:nvSpPr>
        <dsp:cNvPr id="0" name=""/>
        <dsp:cNvSpPr/>
      </dsp:nvSpPr>
      <dsp:spPr>
        <a:xfrm>
          <a:off x="2780097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D09BE-CCFA-4DBA-89F9-E3B5A47261E4}">
      <dsp:nvSpPr>
        <dsp:cNvPr id="0" name=""/>
        <dsp:cNvSpPr/>
      </dsp:nvSpPr>
      <dsp:spPr>
        <a:xfrm>
          <a:off x="4823618" y="0"/>
          <a:ext cx="2341562" cy="48197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後台主視覺設計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 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．最新消息前後台功能開發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．後台會員管理功能開發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en-US" altLang="zh-TW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PPT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製作</a:t>
          </a:r>
          <a:endParaRPr lang="zh-TW" altLang="en-US" sz="1400" b="1" u="sng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23618" y="1927910"/>
        <a:ext cx="2341562" cy="1927910"/>
      </dsp:txXfrm>
    </dsp:sp>
    <dsp:sp modelId="{B3ACD2AF-ACE6-459B-A415-168ADB2F0580}">
      <dsp:nvSpPr>
        <dsp:cNvPr id="0" name=""/>
        <dsp:cNvSpPr/>
      </dsp:nvSpPr>
      <dsp:spPr>
        <a:xfrm>
          <a:off x="5191907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68255-4FDC-4581-B4E5-A84CD58AA1FD}">
      <dsp:nvSpPr>
        <dsp:cNvPr id="0" name=""/>
        <dsp:cNvSpPr/>
      </dsp:nvSpPr>
      <dsp:spPr>
        <a:xfrm>
          <a:off x="7220910" y="0"/>
          <a:ext cx="2341562" cy="48197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．會員登入功能開發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．會員註冊功能開發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．毛孩知識前後台功能開發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20910" y="1927910"/>
        <a:ext cx="2341562" cy="1927910"/>
      </dsp:txXfrm>
    </dsp:sp>
    <dsp:sp modelId="{7BF3B2C7-160E-485E-936B-C042E3C5209D}">
      <dsp:nvSpPr>
        <dsp:cNvPr id="0" name=""/>
        <dsp:cNvSpPr/>
      </dsp:nvSpPr>
      <dsp:spPr>
        <a:xfrm>
          <a:off x="7603716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8DCAC-3E36-42D1-B47B-7856C388CF81}">
      <dsp:nvSpPr>
        <dsp:cNvPr id="0" name=""/>
        <dsp:cNvSpPr/>
      </dsp:nvSpPr>
      <dsp:spPr>
        <a:xfrm>
          <a:off x="9647237" y="0"/>
          <a:ext cx="2341562" cy="481977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．網頁套版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</a:t>
          </a:r>
          <a:r>
            <a:rPr lang="zh-TW" altLang="en-US" sz="1400" b="1" i="0" u="sng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．毛孩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領養功能開發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刊登功能開發</a:t>
          </a:r>
          <a:br>
            <a:rPr lang="en-US" altLang="zh-TW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．送養審核</a:t>
          </a:r>
          <a:r>
            <a:rPr lang="zh-TW" altLang="en-US" sz="1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功能開發</a:t>
          </a:r>
          <a:r>
            <a:rPr lang="zh-TW" altLang="en-US" sz="1400" b="0" i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647237" y="1927910"/>
        <a:ext cx="2341562" cy="1927910"/>
      </dsp:txXfrm>
    </dsp:sp>
    <dsp:sp modelId="{31D11C09-0732-42E6-A7DC-B61E9999E4F2}">
      <dsp:nvSpPr>
        <dsp:cNvPr id="0" name=""/>
        <dsp:cNvSpPr/>
      </dsp:nvSpPr>
      <dsp:spPr>
        <a:xfrm>
          <a:off x="10015526" y="289186"/>
          <a:ext cx="1604985" cy="160498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D190E-8F4C-4DF7-BF04-6BC88A92C72E}">
      <dsp:nvSpPr>
        <dsp:cNvPr id="0" name=""/>
        <dsp:cNvSpPr/>
      </dsp:nvSpPr>
      <dsp:spPr>
        <a:xfrm flipV="1">
          <a:off x="959103" y="4536587"/>
          <a:ext cx="11029696" cy="4572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視覺設計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網頁切版</a:t>
          </a:r>
        </a:p>
      </dsp:txBody>
      <dsp:txXfrm>
        <a:off x="2764614" y="0"/>
        <a:ext cx="1731758" cy="830997"/>
      </dsp:txXfrm>
    </dsp:sp>
    <dsp:sp modelId="{1A67B4C5-B016-4571-AD9C-023E2140D705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4D85DD15-D06B-4C19-B2A4-94DD27685F7B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17F8A7D9-DF9B-498B-9793-8D37D9B1CC34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</a:p>
      </dsp:txBody>
      <dsp:txXfrm>
        <a:off x="5031338" y="0"/>
        <a:ext cx="1731758" cy="830997"/>
      </dsp:txXfrm>
    </dsp:sp>
    <dsp:sp modelId="{762334C5-03D1-43F1-973E-41FF12DECC2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D55580CB-6725-4E58-9F76-CB7C0391DD26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  <a:endParaRPr lang="zh-TW" altLang="en-US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CBF5-4223-4E8E-A498-325D8DAF9D81}">
      <dsp:nvSpPr>
        <dsp:cNvPr id="0" name=""/>
        <dsp:cNvSpPr/>
      </dsp:nvSpPr>
      <dsp:spPr>
        <a:xfrm>
          <a:off x="2879" y="0"/>
          <a:ext cx="2562755" cy="83099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網站企劃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功能規劃</a:t>
          </a:r>
        </a:p>
      </dsp:txBody>
      <dsp:txXfrm>
        <a:off x="418378" y="0"/>
        <a:ext cx="1731758" cy="830997"/>
      </dsp:txXfrm>
    </dsp:sp>
    <dsp:sp modelId="{6DE1766D-B2E8-45E4-AC51-0C42202111C8}">
      <dsp:nvSpPr>
        <dsp:cNvPr id="0" name=""/>
        <dsp:cNvSpPr/>
      </dsp:nvSpPr>
      <dsp:spPr>
        <a:xfrm>
          <a:off x="2349115" y="0"/>
          <a:ext cx="2562755" cy="830997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視覺設計</a:t>
          </a:r>
          <a: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/</a:t>
          </a:r>
          <a:br>
            <a:rPr lang="en-US" altLang="zh-TW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900" b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網頁切版</a:t>
          </a:r>
        </a:p>
      </dsp:txBody>
      <dsp:txXfrm>
        <a:off x="2764614" y="0"/>
        <a:ext cx="1731758" cy="830997"/>
      </dsp:txXfrm>
    </dsp:sp>
    <dsp:sp modelId="{5CC93538-CBB6-4DD9-A31E-95706036E3EB}">
      <dsp:nvSpPr>
        <dsp:cNvPr id="0" name=""/>
        <dsp:cNvSpPr/>
      </dsp:nvSpPr>
      <dsp:spPr>
        <a:xfrm>
          <a:off x="4615839" y="0"/>
          <a:ext cx="2562755" cy="83099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資料庫規劃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及建置</a:t>
          </a:r>
          <a:endParaRPr lang="en-US" altLang="zh-TW" sz="19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1338" y="0"/>
        <a:ext cx="1731758" cy="830997"/>
      </dsp:txXfrm>
    </dsp:sp>
    <dsp:sp modelId="{BF5377ED-8C14-4C0A-8D6F-DD9153684ADA}">
      <dsp:nvSpPr>
        <dsp:cNvPr id="0" name=""/>
        <dsp:cNvSpPr/>
      </dsp:nvSpPr>
      <dsp:spPr>
        <a:xfrm>
          <a:off x="6922319" y="0"/>
          <a:ext cx="2562755" cy="8309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前端套版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後端開發</a:t>
          </a:r>
        </a:p>
      </dsp:txBody>
      <dsp:txXfrm>
        <a:off x="7337818" y="0"/>
        <a:ext cx="1731758" cy="830997"/>
      </dsp:txXfrm>
    </dsp:sp>
    <dsp:sp modelId="{3F4DBCF6-584B-4FB6-801A-971BC4A5B61B}">
      <dsp:nvSpPr>
        <dsp:cNvPr id="0" name=""/>
        <dsp:cNvSpPr/>
      </dsp:nvSpPr>
      <dsp:spPr>
        <a:xfrm>
          <a:off x="9228799" y="0"/>
          <a:ext cx="2562755" cy="83099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系統測試</a:t>
          </a:r>
          <a: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br>
            <a:rPr lang="en-US" altLang="zh-TW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9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介面優化</a:t>
          </a:r>
        </a:p>
      </dsp:txBody>
      <dsp:txXfrm>
        <a:off x="9644298" y="0"/>
        <a:ext cx="1731758" cy="830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E7B2C7C-B2D7-476F-8942-76997900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777808-582D-4547-8796-CC7F6EE05C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F21D-4771-4543-AFBC-2EF58E611031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4C0ADF-AC56-4987-A3AD-CA62600D4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FF342E-51E6-4082-998A-6EF0CA35FF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D51F6-0003-4807-AB48-CDBD58171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2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4A57-4E35-4300-AC61-D1910DD57703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E080F-E4AA-4F9B-9063-DBFD866B21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290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大家午安</a:t>
            </a:r>
            <a:endParaRPr lang="en-US" altLang="zh-TW" dirty="0"/>
          </a:p>
          <a:p>
            <a:r>
              <a:rPr lang="zh-TW" altLang="en-US" dirty="0"/>
              <a:t>我們是第八組 浪浪有窩</a:t>
            </a:r>
            <a:endParaRPr lang="en-US" altLang="zh-TW" dirty="0"/>
          </a:p>
          <a:p>
            <a:r>
              <a:rPr lang="zh-TW" altLang="en-US" dirty="0"/>
              <a:t>我是卓純安</a:t>
            </a:r>
            <a:endParaRPr lang="en-US" altLang="zh-TW" dirty="0"/>
          </a:p>
          <a:p>
            <a:r>
              <a:rPr lang="zh-TW" altLang="en-US" dirty="0"/>
              <a:t>接下來我與我的夥伴</a:t>
            </a:r>
            <a:endParaRPr lang="en-US" altLang="zh-TW" dirty="0"/>
          </a:p>
          <a:p>
            <a:r>
              <a:rPr lang="zh-TW" altLang="en-US" dirty="0"/>
              <a:t>會依序進行專題介紹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486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目前市面上較少的毛孩領養平台</a:t>
            </a:r>
            <a:endParaRPr lang="en-US" altLang="zh-TW" dirty="0"/>
          </a:p>
          <a:p>
            <a:r>
              <a:rPr lang="zh-TW" altLang="en-US" dirty="0"/>
              <a:t>大多數民眾會使用向</a:t>
            </a:r>
            <a:r>
              <a:rPr lang="en-US" altLang="zh-TW" dirty="0"/>
              <a:t>FB</a:t>
            </a:r>
            <a:r>
              <a:rPr lang="zh-TW" altLang="en-US" dirty="0"/>
              <a:t>等社群媒體進行送養文刊登</a:t>
            </a:r>
            <a:endParaRPr lang="en-US" altLang="zh-TW" dirty="0"/>
          </a:p>
          <a:p>
            <a:r>
              <a:rPr lang="zh-TW" altLang="en-US" dirty="0"/>
              <a:t>這對送養者及領養者都有些不便利的問題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5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因此我們思考了使用者的需求並設計解決方案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我們的系統角色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49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這是我們的簡報目錄</a:t>
            </a:r>
            <a:endParaRPr lang="en-US" altLang="zh-TW" dirty="0"/>
          </a:p>
          <a:p>
            <a:r>
              <a:rPr lang="zh-TW" altLang="en-US" dirty="0"/>
              <a:t>稍後我們會依此介紹</a:t>
            </a:r>
            <a:endParaRPr lang="en-US" altLang="zh-TW" dirty="0"/>
          </a:p>
          <a:p>
            <a:r>
              <a:rPr lang="zh-TW" altLang="en-US" dirty="0"/>
              <a:t>最後進行成果展示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5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接下來說明團隊介紹</a:t>
            </a:r>
            <a:endParaRPr lang="en-US" altLang="zh-TW" dirty="0"/>
          </a:p>
          <a:p>
            <a:r>
              <a:rPr lang="zh-TW" altLang="en-US" dirty="0"/>
              <a:t>我們團隊總共有</a:t>
            </a:r>
            <a:r>
              <a:rPr lang="en-US" altLang="zh-TW" dirty="0"/>
              <a:t>5</a:t>
            </a:r>
            <a:r>
              <a:rPr lang="zh-TW" altLang="en-US" dirty="0"/>
              <a:t>位成員</a:t>
            </a:r>
            <a:endParaRPr lang="en-US" altLang="zh-TW" dirty="0"/>
          </a:p>
          <a:p>
            <a:r>
              <a:rPr lang="zh-TW" altLang="en-US" dirty="0"/>
              <a:t>每位夥伴都有頭到尾參與網站企劃、前端切版及後端功能開發</a:t>
            </a:r>
            <a:endParaRPr lang="en-US" altLang="zh-TW" dirty="0"/>
          </a:p>
          <a:p>
            <a:r>
              <a:rPr lang="zh-TW" altLang="en-US" dirty="0"/>
              <a:t>只是比重略微不同</a:t>
            </a:r>
            <a:endParaRPr lang="en-US" altLang="zh-TW" dirty="0"/>
          </a:p>
          <a:p>
            <a:r>
              <a:rPr lang="zh-TW" altLang="en-US" dirty="0"/>
              <a:t>詳細的工作細項請大家參考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54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接下來說明開發方式</a:t>
            </a:r>
            <a:endParaRPr lang="en-US" altLang="zh-TW" dirty="0"/>
          </a:p>
          <a:p>
            <a:r>
              <a:rPr lang="zh-TW" altLang="en-US" dirty="0"/>
              <a:t>我們的建置期總共花費５週的時間</a:t>
            </a:r>
            <a:endParaRPr lang="en-US" altLang="zh-TW" dirty="0"/>
          </a:p>
          <a:p>
            <a:r>
              <a:rPr lang="zh-TW" altLang="en-US" dirty="0"/>
              <a:t>第一週網站企劃階段階段</a:t>
            </a:r>
            <a:endParaRPr lang="en-US" altLang="zh-TW" dirty="0"/>
          </a:p>
          <a:p>
            <a:r>
              <a:rPr lang="zh-TW" altLang="en-US" dirty="0"/>
              <a:t>我們使用框線稿呈現功能規劃、並確定資料流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07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第二週我們兩小組</a:t>
            </a:r>
            <a:endParaRPr lang="en-US" altLang="zh-TW" dirty="0"/>
          </a:p>
          <a:p>
            <a:r>
              <a:rPr lang="zh-TW" altLang="en-US" dirty="0"/>
              <a:t>一組進行主視覺設計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6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一組進行資料庫規劃</a:t>
            </a:r>
            <a:r>
              <a:rPr lang="zh-TW" alt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及建置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ER-model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58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第三四週</a:t>
            </a:r>
            <a:endParaRPr lang="en-US" altLang="zh-TW" dirty="0"/>
          </a:p>
          <a:p>
            <a:r>
              <a:rPr lang="zh-TW" altLang="en-US" dirty="0"/>
              <a:t>進行前端網頁套版</a:t>
            </a:r>
            <a:endParaRPr lang="en-US" altLang="zh-TW" dirty="0"/>
          </a:p>
          <a:p>
            <a:r>
              <a:rPr lang="zh-TW" altLang="en-US" dirty="0"/>
              <a:t>後端程式開發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38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</a:t>
            </a:r>
            <a:endParaRPr lang="en-US" altLang="zh-TW" dirty="0"/>
          </a:p>
          <a:p>
            <a:r>
              <a:rPr lang="zh-TW" altLang="en-US" dirty="0"/>
              <a:t>再不斷地測試及優化</a:t>
            </a:r>
            <a:endParaRPr lang="en-US" altLang="zh-TW" dirty="0"/>
          </a:p>
          <a:p>
            <a:r>
              <a:rPr lang="zh-TW" altLang="en-US" dirty="0"/>
              <a:t>我們完成了浪浪有窩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接下來說明我們的使用技術</a:t>
            </a:r>
            <a:endParaRPr lang="en-US" altLang="zh-TW" dirty="0"/>
          </a:p>
          <a:p>
            <a:r>
              <a:rPr lang="zh-TW" altLang="en-US" dirty="0"/>
              <a:t>在視覺設計方面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E080F-E4AA-4F9B-9063-DBFD866B21E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60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0321-1698-4B48-966F-3E97BEF1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057" y="6395538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8EF41C11-1BC7-453D-B6EB-BC73C8DBB99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A3F773-5E7A-4506-8344-02AD5956E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B00632-75E9-4344-8C25-0D8827F467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F959F-58DD-4DBB-B00A-CE1AA98A79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4DA09F-1B7C-4E19-8A3A-B78C70132E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82" y="6286022"/>
            <a:ext cx="1254559" cy="43525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49CEB7-83AB-4774-9278-2D3847DA8D9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876" flipH="1">
            <a:off x="10287968" y="408484"/>
            <a:ext cx="1739192" cy="152339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CE36CF2-F624-4453-B0D7-2C5FED3E8CE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5232" y="3232476"/>
            <a:ext cx="905258" cy="700432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06CF3CE-7FDD-43AA-BCBA-E147A838E46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2903">
            <a:off x="107538" y="4189501"/>
            <a:ext cx="905258" cy="7004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D6CCB61-EE29-4B4E-A4BF-7B1AF32C2FD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1992">
            <a:off x="66479" y="4880631"/>
            <a:ext cx="1682499" cy="173370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142278-0F7F-4F06-8811-E6E83D606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9527">
            <a:off x="-283442" y="2340540"/>
            <a:ext cx="905258" cy="70043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EB70024-6659-4432-A8D3-8F0149AB378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89152" flipH="1">
            <a:off x="11222138" y="2037590"/>
            <a:ext cx="905258" cy="70043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53EEC34-0B50-481E-85F4-E09C02AFA60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98" flipH="1">
            <a:off x="11274301" y="2677382"/>
            <a:ext cx="905258" cy="700432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9A899F6-182A-4153-8D5E-DE7AF2054D3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4763" flipH="1">
            <a:off x="11381849" y="3280021"/>
            <a:ext cx="905258" cy="7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76FE5D-D873-4CAA-913C-B043BF3C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598B51-EC56-4FC6-89FF-75C142DC0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614719"/>
            <a:ext cx="887405" cy="394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188FEE-D04D-4F3E-9243-AA1B6D6D73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99" y="252967"/>
            <a:ext cx="1628368" cy="723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37355E-B882-4C95-B2ED-502B5DEFA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72" y="614719"/>
            <a:ext cx="1953027" cy="867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12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1487A3C-3F6C-4239-A016-7B43438D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166765F-8E72-4BA3-A1A6-586DB2CA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C3BC44-71B0-4E0A-8437-446EE7D4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74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ED27E7-F062-4A69-9C0B-69D62FEF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1A1B61-2676-453F-BA52-4FB20F20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8E187C-19D7-47B3-AFB2-76E795262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3BF6C-7F03-451E-B544-550EF5B39A1D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612885-1D29-4695-AAFC-DFFC2A292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3B7BF-6075-421B-8C3C-5C1B30CB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1C11-1BC7-453D-B6EB-BC73C8DBB99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E97163-7FA4-436D-9099-D64AB4190D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972" y="-2662972"/>
            <a:ext cx="6866055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12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1.png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jpe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" y="1787185"/>
            <a:ext cx="4960452" cy="37203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1D2A87-FC5F-4AA5-96A3-85FFDC6E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56" y="1568831"/>
            <a:ext cx="3260388" cy="21671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1" y="627032"/>
            <a:ext cx="1096795" cy="7290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83" y="2920748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5542614" y="1648361"/>
            <a:ext cx="6491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浪浪有窩</a:t>
            </a: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  <a:endParaRPr lang="en-US" altLang="zh-TW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576F87-204F-472B-9FDC-D9997EFEF3ED}"/>
              </a:ext>
            </a:extLst>
          </p:cNvPr>
          <p:cNvSpPr txBox="1"/>
          <p:nvPr/>
        </p:nvSpPr>
        <p:spPr>
          <a:xfrm>
            <a:off x="5804573" y="2630584"/>
            <a:ext cx="5989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　別：第八組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報告人：卓純安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林洋藤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李旻育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曾俊諭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陳玫均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　期：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110/09/31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3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製作動機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7F08672-CD4C-4EC6-B895-36455164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19" y="1402662"/>
            <a:ext cx="5202371" cy="520237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B9DCC9-16A3-4BE6-B407-A9B2F859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349" y="1569460"/>
            <a:ext cx="2230903" cy="48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E859E-7233-46E7-83C2-FECE8FF9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07" y="1580749"/>
            <a:ext cx="4876190" cy="4876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EFBB6D-A4A4-4AA7-8FFB-6CD684857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318" y="1983545"/>
            <a:ext cx="4318788" cy="3189588"/>
          </a:xfrm>
          <a:prstGeom prst="rect">
            <a:avLst/>
          </a:prstGeom>
        </p:spPr>
      </p:pic>
      <p:sp>
        <p:nvSpPr>
          <p:cNvPr id="11" name="想法泡泡: 雲朵 10">
            <a:extLst>
              <a:ext uri="{FF2B5EF4-FFF2-40B4-BE49-F238E27FC236}">
                <a16:creationId xmlns:a16="http://schemas.microsoft.com/office/drawing/2014/main" id="{1B26B870-8107-4BBF-86BD-749B1A6FC9E7}"/>
              </a:ext>
            </a:extLst>
          </p:cNvPr>
          <p:cNvSpPr/>
          <p:nvPr/>
        </p:nvSpPr>
        <p:spPr>
          <a:xfrm>
            <a:off x="9564070" y="394076"/>
            <a:ext cx="1872040" cy="1016001"/>
          </a:xfrm>
          <a:prstGeom prst="cloudCallout">
            <a:avLst>
              <a:gd name="adj1" fmla="val -39441"/>
              <a:gd name="adj2" fmla="val 554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無法篩選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快速查找</a:t>
            </a:r>
          </a:p>
        </p:txBody>
      </p:sp>
      <p:sp>
        <p:nvSpPr>
          <p:cNvPr id="14" name="想法泡泡: 雲朵 13">
            <a:extLst>
              <a:ext uri="{FF2B5EF4-FFF2-40B4-BE49-F238E27FC236}">
                <a16:creationId xmlns:a16="http://schemas.microsoft.com/office/drawing/2014/main" id="{BCBE4FE1-32DD-4877-A4C7-66C3F6987020}"/>
              </a:ext>
            </a:extLst>
          </p:cNvPr>
          <p:cNvSpPr/>
          <p:nvPr/>
        </p:nvSpPr>
        <p:spPr>
          <a:xfrm>
            <a:off x="9348945" y="4852101"/>
            <a:ext cx="2575523" cy="1593549"/>
          </a:xfrm>
          <a:prstGeom prst="cloudCallout">
            <a:avLst>
              <a:gd name="adj1" fmla="val -50041"/>
              <a:gd name="adj2" fmla="val -568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送養文、照片無法完整顯示</a:t>
            </a:r>
          </a:p>
        </p:txBody>
      </p:sp>
      <p:sp>
        <p:nvSpPr>
          <p:cNvPr id="15" name="想法泡泡: 雲朵 14">
            <a:extLst>
              <a:ext uri="{FF2B5EF4-FFF2-40B4-BE49-F238E27FC236}">
                <a16:creationId xmlns:a16="http://schemas.microsoft.com/office/drawing/2014/main" id="{A136F32C-FE14-4172-9AFF-3D3CF98C25E7}"/>
              </a:ext>
            </a:extLst>
          </p:cNvPr>
          <p:cNvSpPr/>
          <p:nvPr/>
        </p:nvSpPr>
        <p:spPr>
          <a:xfrm>
            <a:off x="390236" y="4968955"/>
            <a:ext cx="2425535" cy="1524002"/>
          </a:xfrm>
          <a:prstGeom prst="cloudCallout">
            <a:avLst>
              <a:gd name="adj1" fmla="val 57903"/>
              <a:gd name="adj2" fmla="val -511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資料容易洗版、曝光下降</a:t>
            </a:r>
          </a:p>
        </p:txBody>
      </p:sp>
      <p:sp>
        <p:nvSpPr>
          <p:cNvPr id="12" name="想法泡泡: 雲朵 11">
            <a:extLst>
              <a:ext uri="{FF2B5EF4-FFF2-40B4-BE49-F238E27FC236}">
                <a16:creationId xmlns:a16="http://schemas.microsoft.com/office/drawing/2014/main" id="{40F3D45E-D882-4078-8564-256A7078B94F}"/>
              </a:ext>
            </a:extLst>
          </p:cNvPr>
          <p:cNvSpPr/>
          <p:nvPr/>
        </p:nvSpPr>
        <p:spPr>
          <a:xfrm>
            <a:off x="174171" y="1983545"/>
            <a:ext cx="2056732" cy="1291307"/>
          </a:xfrm>
          <a:prstGeom prst="cloudCallout">
            <a:avLst>
              <a:gd name="adj1" fmla="val 92224"/>
              <a:gd name="adj2" fmla="val 4405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無法完整顯示送養文、照片</a:t>
            </a:r>
          </a:p>
        </p:txBody>
      </p:sp>
    </p:spTree>
    <p:extLst>
      <p:ext uri="{BB962C8B-B14F-4D97-AF65-F5344CB8AC3E}">
        <p14:creationId xmlns:p14="http://schemas.microsoft.com/office/powerpoint/2010/main" val="20234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9200B4A6-3AA7-4270-A79E-6B76D0489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3419" b="6354"/>
          <a:stretch/>
        </p:blipFill>
        <p:spPr>
          <a:xfrm>
            <a:off x="5158217" y="426899"/>
            <a:ext cx="6865257" cy="600420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4C38089-0E72-4EFE-AAB2-FBD200608B6F}"/>
              </a:ext>
            </a:extLst>
          </p:cNvPr>
          <p:cNvSpPr txBox="1"/>
          <p:nvPr/>
        </p:nvSpPr>
        <p:spPr>
          <a:xfrm>
            <a:off x="5776950" y="2429639"/>
            <a:ext cx="5790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對於領養者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快速篩選符合條件的毛孩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整合毛孩相關知識資訊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收藏考慮領養的毛孩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對於送養者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文章刊登後易被洗掉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個資僅提供會員顯示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1B982-3264-4D36-9A1F-87635D90B147}"/>
              </a:ext>
            </a:extLst>
          </p:cNvPr>
          <p:cNvSpPr/>
          <p:nvPr/>
        </p:nvSpPr>
        <p:spPr>
          <a:xfrm>
            <a:off x="1555795" y="3353862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11248C1-1678-4D88-A862-518DFA0703C5}"/>
              </a:ext>
            </a:extLst>
          </p:cNvPr>
          <p:cNvSpPr/>
          <p:nvPr/>
        </p:nvSpPr>
        <p:spPr>
          <a:xfrm>
            <a:off x="1555794" y="475309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87D63E2-41E1-44EB-B004-FF391866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82" y="2756890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F897DC2-6E62-4CEA-AD60-12B50B03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802" y="3146205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DDEEE0C-4245-448F-B0BE-186698E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313" y="3474406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A634E1-3919-49FD-880A-74469E9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03" y="4552778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4791A8F-04B3-44A9-871A-C2859105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43" y="4991618"/>
            <a:ext cx="415499" cy="4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863661D-FC94-4B04-BA2B-039573FC9EFF}"/>
              </a:ext>
            </a:extLst>
          </p:cNvPr>
          <p:cNvSpPr/>
          <p:nvPr/>
        </p:nvSpPr>
        <p:spPr>
          <a:xfrm>
            <a:off x="1555794" y="405575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5A070E3-581A-4ABE-810E-55D0FF937307}"/>
              </a:ext>
            </a:extLst>
          </p:cNvPr>
          <p:cNvSpPr/>
          <p:nvPr/>
        </p:nvSpPr>
        <p:spPr>
          <a:xfrm>
            <a:off x="1555795" y="2725798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69108A7-985E-4BFA-ACB2-CA9E74728921}"/>
              </a:ext>
            </a:extLst>
          </p:cNvPr>
          <p:cNvSpPr/>
          <p:nvPr/>
        </p:nvSpPr>
        <p:spPr>
          <a:xfrm>
            <a:off x="1555793" y="5450430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9FA74D-55A3-4CED-B80A-BE3CB418F7C4}"/>
              </a:ext>
            </a:extLst>
          </p:cNvPr>
          <p:cNvSpPr txBox="1"/>
          <p:nvPr/>
        </p:nvSpPr>
        <p:spPr>
          <a:xfrm>
            <a:off x="5776950" y="1518352"/>
            <a:ext cx="5239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13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網站架構介紹</a:t>
            </a: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92B8089-3D24-4B7B-BB3F-D4BDF275F8A9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6700AAD-4DAE-4628-B69F-189898B3E533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917AB19-CC70-444D-8E1A-35987AC196C2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53205265-EC81-4A77-B376-CBEDDA44561C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AC2526-F644-4310-BBC7-8620AC9A500E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57CAFE6-2B62-4EB8-B217-1F9BCB76DF04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27B1555-0C54-4EE2-9569-5ECC97B841E3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A1E3D12-451A-4E7F-8FB4-28132C55191D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7E80158-2F57-428B-AF66-3D58D3A9ED3F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80B17BBE-007B-4FF7-9134-7CB650535B69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DE3071AF-0436-432D-8DEA-F551AA77F4E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1481B920-FE53-46D1-83AB-606A1027DBEF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92A61FBC-6D4F-46DC-9B41-EF8BCD5AF5FA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93FC6132-BE26-47C4-9914-7CF18C164FF7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EE0CAA9-E058-4F4F-B16D-1A4A4B7C1082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0FCF5924-43BF-4940-A333-C876568C7D07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7545EFA-2FDC-45EA-8CAA-282CEF95893D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C381C5C-D958-4544-9A4D-EF7C7F9682F7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F1CAD5B-1D1C-4E30-AF23-22D49480A037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B9E015DF-D0A6-4455-8391-00308E7EB48A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61B2D91-7833-415A-99C8-A2EA18A45577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F7E31768-27CB-4119-8718-316703BF9F0D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FC8A6A6C-8EC6-413C-BE2B-E57EC6701712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AC5A2A4-4226-4E07-8940-FE9475682B19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9B7A4E51-D9A2-4A3A-82AB-B66B48CD4B7B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</p:spTree>
    <p:extLst>
      <p:ext uri="{BB962C8B-B14F-4D97-AF65-F5344CB8AC3E}">
        <p14:creationId xmlns:p14="http://schemas.microsoft.com/office/powerpoint/2010/main" val="3552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938B8084-0C54-456B-8145-485C911526BF}"/>
              </a:ext>
            </a:extLst>
          </p:cNvPr>
          <p:cNvSpPr/>
          <p:nvPr/>
        </p:nvSpPr>
        <p:spPr>
          <a:xfrm>
            <a:off x="106022" y="2683248"/>
            <a:ext cx="11932002" cy="3921786"/>
          </a:xfrm>
          <a:prstGeom prst="roundRect">
            <a:avLst>
              <a:gd name="adj" fmla="val 970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C4299DD-9906-4698-9083-0FA183A87EDB}"/>
              </a:ext>
            </a:extLst>
          </p:cNvPr>
          <p:cNvSpPr/>
          <p:nvPr/>
        </p:nvSpPr>
        <p:spPr>
          <a:xfrm>
            <a:off x="216762" y="2862858"/>
            <a:ext cx="9858360" cy="3609839"/>
          </a:xfrm>
          <a:prstGeom prst="roundRect">
            <a:avLst>
              <a:gd name="adj" fmla="val 970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C1C18F9-F91C-420A-8A40-42F57D23755C}"/>
              </a:ext>
            </a:extLst>
          </p:cNvPr>
          <p:cNvSpPr/>
          <p:nvPr/>
        </p:nvSpPr>
        <p:spPr>
          <a:xfrm>
            <a:off x="6173608" y="2990925"/>
            <a:ext cx="1910530" cy="863601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9335A27-D2C0-438A-9E38-E02E5A910C66}"/>
              </a:ext>
            </a:extLst>
          </p:cNvPr>
          <p:cNvSpPr/>
          <p:nvPr/>
        </p:nvSpPr>
        <p:spPr>
          <a:xfrm>
            <a:off x="276388" y="2968875"/>
            <a:ext cx="3886367" cy="2133600"/>
          </a:xfrm>
          <a:prstGeom prst="roundRect">
            <a:avLst/>
          </a:prstGeom>
          <a:solidFill>
            <a:srgbClr val="7FB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BF5B837-F533-4A7D-874B-8084861E44C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081053" y="3554647"/>
            <a:ext cx="0" cy="2445442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系統角色與網站權限設定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5913AF-8648-4CE5-9050-09D835F45E10}"/>
              </a:ext>
            </a:extLst>
          </p:cNvPr>
          <p:cNvSpPr/>
          <p:nvPr/>
        </p:nvSpPr>
        <p:spPr>
          <a:xfrm>
            <a:off x="3955143" y="1870449"/>
            <a:ext cx="4281714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浪浪有窩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FD0F20-D598-4552-A0C0-BE7A3ED15E5F}"/>
              </a:ext>
            </a:extLst>
          </p:cNvPr>
          <p:cNvSpPr/>
          <p:nvPr/>
        </p:nvSpPr>
        <p:spPr>
          <a:xfrm>
            <a:off x="307624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DBC425-8E6E-4599-A8A6-549224BC4A7B}"/>
              </a:ext>
            </a:extLst>
          </p:cNvPr>
          <p:cNvSpPr/>
          <p:nvPr/>
        </p:nvSpPr>
        <p:spPr>
          <a:xfrm>
            <a:off x="2267371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19C1577-B185-4C6A-BBFC-7A850E4584B1}"/>
              </a:ext>
            </a:extLst>
          </p:cNvPr>
          <p:cNvSpPr/>
          <p:nvPr/>
        </p:nvSpPr>
        <p:spPr>
          <a:xfrm>
            <a:off x="4227118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65A36C-53E5-4198-9657-10B5D768B6CE}"/>
              </a:ext>
            </a:extLst>
          </p:cNvPr>
          <p:cNvSpPr/>
          <p:nvPr/>
        </p:nvSpPr>
        <p:spPr>
          <a:xfrm>
            <a:off x="6186865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F80D37A-18F2-4D61-9E52-5A7B1FE3EC71}"/>
              </a:ext>
            </a:extLst>
          </p:cNvPr>
          <p:cNvSpPr/>
          <p:nvPr/>
        </p:nvSpPr>
        <p:spPr>
          <a:xfrm>
            <a:off x="8146612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會員管理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D9127-0C18-456B-B974-ADE61FA622C0}"/>
              </a:ext>
            </a:extLst>
          </p:cNvPr>
          <p:cNvSpPr/>
          <p:nvPr/>
        </p:nvSpPr>
        <p:spPr>
          <a:xfrm>
            <a:off x="10106357" y="3238420"/>
            <a:ext cx="1868882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後臺管理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480213C4-E43A-4FCF-8A2C-5F5680F3768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188247" y="330667"/>
            <a:ext cx="961572" cy="4853935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9D57753-483F-4F6B-979B-B6A45A1F9F2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4168120" y="1310540"/>
            <a:ext cx="961572" cy="289418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5B8A49C8-F8FE-4446-AF2C-35BB1FE02C53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>
            <a:off x="5147994" y="2290414"/>
            <a:ext cx="961572" cy="93444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D890F0C-E5D1-4028-BC0A-0F7177798B5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6127867" y="2244981"/>
            <a:ext cx="961572" cy="102530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A05AD12-1B48-499D-94DD-B75605F9C9D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7107740" y="1265107"/>
            <a:ext cx="961572" cy="298505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961ACE1-953F-4FD2-863D-55514CA37A8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16200000" flipH="1">
            <a:off x="8087613" y="285235"/>
            <a:ext cx="961572" cy="49447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C06AD5-E14D-445A-998F-69031093DA96}"/>
              </a:ext>
            </a:extLst>
          </p:cNvPr>
          <p:cNvSpPr/>
          <p:nvPr/>
        </p:nvSpPr>
        <p:spPr>
          <a:xfrm>
            <a:off x="500416" y="38119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D6E9E8-B8F3-4B1D-851B-E0E957F59A94}"/>
              </a:ext>
            </a:extLst>
          </p:cNvPr>
          <p:cNvSpPr/>
          <p:nvPr/>
        </p:nvSpPr>
        <p:spPr>
          <a:xfrm>
            <a:off x="500416" y="43647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關於我們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4547212-F9B1-4F47-9990-DB2B0D9347E7}"/>
              </a:ext>
            </a:extLst>
          </p:cNvPr>
          <p:cNvSpPr/>
          <p:nvPr/>
        </p:nvSpPr>
        <p:spPr>
          <a:xfrm>
            <a:off x="8339404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438050C-3069-4C82-B9EE-AADF043AAA45}"/>
              </a:ext>
            </a:extLst>
          </p:cNvPr>
          <p:cNvSpPr/>
          <p:nvPr/>
        </p:nvSpPr>
        <p:spPr>
          <a:xfrm>
            <a:off x="8339404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我追蹤的毛孩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F45E9FC-28B0-4CA5-A62E-F229595C1BA4}"/>
              </a:ext>
            </a:extLst>
          </p:cNvPr>
          <p:cNvSpPr/>
          <p:nvPr/>
        </p:nvSpPr>
        <p:spPr>
          <a:xfrm>
            <a:off x="8339404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4644E58-E0D2-4DEB-AC63-2FD4BDA78A1C}"/>
              </a:ext>
            </a:extLst>
          </p:cNvPr>
          <p:cNvSpPr/>
          <p:nvPr/>
        </p:nvSpPr>
        <p:spPr>
          <a:xfrm>
            <a:off x="8339404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聯絡我們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4C5174A-7C48-4EE5-A120-15A7B4C984AC}"/>
              </a:ext>
            </a:extLst>
          </p:cNvPr>
          <p:cNvSpPr/>
          <p:nvPr/>
        </p:nvSpPr>
        <p:spPr>
          <a:xfrm>
            <a:off x="8339404" y="6000089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E7DE4DF-F4C1-4954-A5BD-F4690ED43B6A}"/>
              </a:ext>
            </a:extLst>
          </p:cNvPr>
          <p:cNvSpPr/>
          <p:nvPr/>
        </p:nvSpPr>
        <p:spPr>
          <a:xfrm>
            <a:off x="10299149" y="3788861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最新消息管理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7DEDD1D-452D-490E-BB09-B8A2515C9D2F}"/>
              </a:ext>
            </a:extLst>
          </p:cNvPr>
          <p:cNvSpPr/>
          <p:nvPr/>
        </p:nvSpPr>
        <p:spPr>
          <a:xfrm>
            <a:off x="10299149" y="4341668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會員資料管理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8A6999-7CFD-4617-8CFE-557F7C235FFA}"/>
              </a:ext>
            </a:extLst>
          </p:cNvPr>
          <p:cNvSpPr/>
          <p:nvPr/>
        </p:nvSpPr>
        <p:spPr>
          <a:xfrm>
            <a:off x="10299149" y="4894475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DE88D7-30BA-4FF2-ADF3-73F5B235F241}"/>
              </a:ext>
            </a:extLst>
          </p:cNvPr>
          <p:cNvSpPr/>
          <p:nvPr/>
        </p:nvSpPr>
        <p:spPr>
          <a:xfrm>
            <a:off x="10299149" y="5447282"/>
            <a:ext cx="148329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毛孩知識管理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9096E87-1D10-4C71-9B0B-DDC6885593B4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1242065" y="3644819"/>
            <a:ext cx="0" cy="719949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BEF93E4-8899-446E-827B-DB0A5DDE438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040798" y="3621719"/>
            <a:ext cx="0" cy="1825563"/>
          </a:xfrm>
          <a:prstGeom prst="line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26CF081E-D917-4990-9A0F-F8C824A78B41}"/>
              </a:ext>
            </a:extLst>
          </p:cNvPr>
          <p:cNvSpPr/>
          <p:nvPr/>
        </p:nvSpPr>
        <p:spPr>
          <a:xfrm>
            <a:off x="7849511" y="146767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FDC883C4-9CD7-4143-A315-E4AC8BA0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82" y="276150"/>
            <a:ext cx="720000" cy="720000"/>
          </a:xfrm>
          <a:prstGeom prst="rect">
            <a:avLst/>
          </a:prstGeom>
        </p:spPr>
      </p:pic>
      <p:sp>
        <p:nvSpPr>
          <p:cNvPr id="47" name="橢圓 46">
            <a:extLst>
              <a:ext uri="{FF2B5EF4-FFF2-40B4-BE49-F238E27FC236}">
                <a16:creationId xmlns:a16="http://schemas.microsoft.com/office/drawing/2014/main" id="{4B226068-2854-46AA-B2DC-C74331D3E375}"/>
              </a:ext>
            </a:extLst>
          </p:cNvPr>
          <p:cNvSpPr/>
          <p:nvPr/>
        </p:nvSpPr>
        <p:spPr>
          <a:xfrm>
            <a:off x="9347398" y="157571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CD4B552-D4E7-456F-825D-C4E8A4AF58E3}"/>
              </a:ext>
            </a:extLst>
          </p:cNvPr>
          <p:cNvSpPr/>
          <p:nvPr/>
        </p:nvSpPr>
        <p:spPr>
          <a:xfrm>
            <a:off x="10748631" y="170001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AB84671-360F-4DBA-B86A-0CF9E5512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69" y="331870"/>
            <a:ext cx="720000" cy="7200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AC613C0-4F11-4EA5-8680-B3078F4A1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02" y="339910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26ECA85E-ED2B-41BB-92DC-AF56060B2519}"/>
              </a:ext>
            </a:extLst>
          </p:cNvPr>
          <p:cNvSpPr txBox="1"/>
          <p:nvPr/>
        </p:nvSpPr>
        <p:spPr>
          <a:xfrm>
            <a:off x="768244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AB05CE5-461A-4BF0-911D-A7704CEE34BE}"/>
              </a:ext>
            </a:extLst>
          </p:cNvPr>
          <p:cNvSpPr txBox="1"/>
          <p:nvPr/>
        </p:nvSpPr>
        <p:spPr>
          <a:xfrm>
            <a:off x="9180333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ECC608-1261-4965-86FD-49B6A05DDBA2}"/>
              </a:ext>
            </a:extLst>
          </p:cNvPr>
          <p:cNvSpPr txBox="1"/>
          <p:nvPr/>
        </p:nvSpPr>
        <p:spPr>
          <a:xfrm>
            <a:off x="10581566" y="1203216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7C7484C0-E6AD-451D-A8A2-BBF91DDF9E71}"/>
              </a:ext>
            </a:extLst>
          </p:cNvPr>
          <p:cNvSpPr/>
          <p:nvPr/>
        </p:nvSpPr>
        <p:spPr>
          <a:xfrm>
            <a:off x="2369299" y="3903896"/>
            <a:ext cx="1537959" cy="527408"/>
          </a:xfrm>
          <a:prstGeom prst="wedgeRoundRectCallout">
            <a:avLst>
              <a:gd name="adj1" fmla="val -10595"/>
              <a:gd name="adj2" fmla="val -104737"/>
              <a:gd name="adj3" fmla="val 16667"/>
            </a:avLst>
          </a:prstGeom>
          <a:noFill/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顯示送養者</a:t>
            </a:r>
            <a:endParaRPr lang="en-US" altLang="zh-TW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聯絡資訊</a:t>
            </a:r>
          </a:p>
        </p:txBody>
      </p:sp>
    </p:spTree>
    <p:extLst>
      <p:ext uri="{BB962C8B-B14F-4D97-AF65-F5344CB8AC3E}">
        <p14:creationId xmlns:p14="http://schemas.microsoft.com/office/powerpoint/2010/main" val="3914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42" grpId="0" animBg="1"/>
      <p:bldP spid="2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8D988439-50A6-4F40-96E9-B5425545A120}"/>
              </a:ext>
            </a:extLst>
          </p:cNvPr>
          <p:cNvSpPr/>
          <p:nvPr/>
        </p:nvSpPr>
        <p:spPr>
          <a:xfrm>
            <a:off x="8762308" y="4605734"/>
            <a:ext cx="2762032" cy="1770665"/>
          </a:xfrm>
          <a:prstGeom prst="roundRect">
            <a:avLst>
              <a:gd name="adj" fmla="val 1803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刊登送養流程介紹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0DB5BBE-E15F-4804-BEAE-9B9192E823D9}"/>
              </a:ext>
            </a:extLst>
          </p:cNvPr>
          <p:cNvGrpSpPr/>
          <p:nvPr/>
        </p:nvGrpSpPr>
        <p:grpSpPr>
          <a:xfrm>
            <a:off x="6557179" y="1562935"/>
            <a:ext cx="1393673" cy="1425781"/>
            <a:chOff x="5812021" y="1087411"/>
            <a:chExt cx="1393673" cy="142578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1B343B9E-D76A-4347-870B-88D289E32FC1}"/>
                </a:ext>
              </a:extLst>
            </p:cNvPr>
            <p:cNvSpPr/>
            <p:nvPr/>
          </p:nvSpPr>
          <p:spPr>
            <a:xfrm>
              <a:off x="5979086" y="1087411"/>
              <a:ext cx="1059543" cy="105954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20AFA8-5A39-4BCB-9671-16023A2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857" y="1216794"/>
              <a:ext cx="720000" cy="720000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8E0858-A9EE-4F9B-8ED7-C16F3AEB9FDA}"/>
                </a:ext>
              </a:extLst>
            </p:cNvPr>
            <p:cNvSpPr txBox="1"/>
            <p:nvPr/>
          </p:nvSpPr>
          <p:spPr>
            <a:xfrm>
              <a:off x="5812021" y="2143860"/>
              <a:ext cx="1393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一般使用者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469B40F-3306-4F09-A038-D3DC4EB98560}"/>
              </a:ext>
            </a:extLst>
          </p:cNvPr>
          <p:cNvGrpSpPr/>
          <p:nvPr/>
        </p:nvGrpSpPr>
        <p:grpSpPr>
          <a:xfrm>
            <a:off x="1266831" y="1573739"/>
            <a:ext cx="1583913" cy="1414977"/>
            <a:chOff x="555462" y="1212404"/>
            <a:chExt cx="1583913" cy="1414977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18193DE-58CA-49F9-9BA8-F7968E237BE9}"/>
                </a:ext>
              </a:extLst>
            </p:cNvPr>
            <p:cNvSpPr/>
            <p:nvPr/>
          </p:nvSpPr>
          <p:spPr>
            <a:xfrm>
              <a:off x="722527" y="121240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BD4F76C-3F3F-4A39-86A5-A3924436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98" y="1386703"/>
              <a:ext cx="720000" cy="72000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A1031F-3006-4F7A-8BA0-CD9966D7C62F}"/>
                </a:ext>
              </a:extLst>
            </p:cNvPr>
            <p:cNvSpPr txBox="1"/>
            <p:nvPr/>
          </p:nvSpPr>
          <p:spPr>
            <a:xfrm>
              <a:off x="555462" y="2258049"/>
              <a:ext cx="158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送養者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F5F4B36-79B2-4FE3-B228-F90554FEB531}"/>
              </a:ext>
            </a:extLst>
          </p:cNvPr>
          <p:cNvGrpSpPr/>
          <p:nvPr/>
        </p:nvGrpSpPr>
        <p:grpSpPr>
          <a:xfrm>
            <a:off x="3988116" y="1578129"/>
            <a:ext cx="1393673" cy="1402547"/>
            <a:chOff x="2912507" y="1216794"/>
            <a:chExt cx="1393673" cy="1402547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6AB3B27-E32D-412D-AEED-A94E25889468}"/>
                </a:ext>
              </a:extLst>
            </p:cNvPr>
            <p:cNvSpPr/>
            <p:nvPr/>
          </p:nvSpPr>
          <p:spPr>
            <a:xfrm>
              <a:off x="3079572" y="1216794"/>
              <a:ext cx="1059543" cy="105954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965C82E-7BC7-477E-8FC1-3DAA2205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343" y="138670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1ACEDE4-A29C-4D83-A77F-B49968C25D30}"/>
                </a:ext>
              </a:extLst>
            </p:cNvPr>
            <p:cNvSpPr txBox="1"/>
            <p:nvPr/>
          </p:nvSpPr>
          <p:spPr>
            <a:xfrm>
              <a:off x="2912507" y="2250009"/>
              <a:ext cx="1393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4B2E1A4-D3F4-44E0-AA76-82897C2AFB8F}"/>
              </a:ext>
            </a:extLst>
          </p:cNvPr>
          <p:cNvGrpSpPr/>
          <p:nvPr/>
        </p:nvGrpSpPr>
        <p:grpSpPr>
          <a:xfrm>
            <a:off x="9074181" y="1562935"/>
            <a:ext cx="1583913" cy="1414977"/>
            <a:chOff x="8338838" y="1083964"/>
            <a:chExt cx="1583913" cy="1414977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9CBA1C70-2CB9-4E92-93C1-C39EF828F0EE}"/>
                </a:ext>
              </a:extLst>
            </p:cNvPr>
            <p:cNvSpPr/>
            <p:nvPr/>
          </p:nvSpPr>
          <p:spPr>
            <a:xfrm>
              <a:off x="8505903" y="1083964"/>
              <a:ext cx="1059543" cy="105954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33D6E4E-9045-4EF4-9365-B8512565E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674" y="1258263"/>
              <a:ext cx="720000" cy="720000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EB6A5FB-B8F2-4A05-AEC6-29F8E6C01F02}"/>
                </a:ext>
              </a:extLst>
            </p:cNvPr>
            <p:cNvSpPr txBox="1"/>
            <p:nvPr/>
          </p:nvSpPr>
          <p:spPr>
            <a:xfrm>
              <a:off x="8338838" y="2129609"/>
              <a:ext cx="1583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領養者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2931C57-5663-4BC9-922B-5EE7462DA866}"/>
              </a:ext>
            </a:extLst>
          </p:cNvPr>
          <p:cNvSpPr/>
          <p:nvPr/>
        </p:nvSpPr>
        <p:spPr>
          <a:xfrm>
            <a:off x="1266831" y="3526982"/>
            <a:ext cx="1583913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35" name="流程圖: 決策 34">
            <a:extLst>
              <a:ext uri="{FF2B5EF4-FFF2-40B4-BE49-F238E27FC236}">
                <a16:creationId xmlns:a16="http://schemas.microsoft.com/office/drawing/2014/main" id="{19BEA42F-9EE6-468E-8D5A-B7F545E6E43B}"/>
              </a:ext>
            </a:extLst>
          </p:cNvPr>
          <p:cNvSpPr/>
          <p:nvPr/>
        </p:nvSpPr>
        <p:spPr>
          <a:xfrm>
            <a:off x="3992247" y="3143069"/>
            <a:ext cx="1389543" cy="1174225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</a:t>
            </a:r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B6E6DC-B6F7-41E2-92D2-A2938B05786F}"/>
              </a:ext>
            </a:extLst>
          </p:cNvPr>
          <p:cNvCxnSpPr>
            <a:cxnSpLocks/>
          </p:cNvCxnSpPr>
          <p:nvPr/>
        </p:nvCxnSpPr>
        <p:spPr>
          <a:xfrm rot="5400000">
            <a:off x="871219" y="3887054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DB964AD-3EC3-4B5B-83F4-AD8F50461AC6}"/>
              </a:ext>
            </a:extLst>
          </p:cNvPr>
          <p:cNvCxnSpPr>
            <a:cxnSpLocks/>
          </p:cNvCxnSpPr>
          <p:nvPr/>
        </p:nvCxnSpPr>
        <p:spPr>
          <a:xfrm rot="5400000">
            <a:off x="3460130" y="3887054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4D5655-CEAB-46C5-80A9-A7714B9FE769}"/>
              </a:ext>
            </a:extLst>
          </p:cNvPr>
          <p:cNvCxnSpPr>
            <a:cxnSpLocks/>
          </p:cNvCxnSpPr>
          <p:nvPr/>
        </p:nvCxnSpPr>
        <p:spPr>
          <a:xfrm rot="5400000">
            <a:off x="6029194" y="3876250"/>
            <a:ext cx="5004000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86034F6-EF7D-4C3E-8774-5A6D5081F450}"/>
              </a:ext>
            </a:extLst>
          </p:cNvPr>
          <p:cNvSpPr/>
          <p:nvPr/>
        </p:nvSpPr>
        <p:spPr>
          <a:xfrm>
            <a:off x="6724245" y="3526982"/>
            <a:ext cx="456976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88DEC2D-E62F-4243-AE53-63AF72581BD4}"/>
              </a:ext>
            </a:extLst>
          </p:cNvPr>
          <p:cNvCxnSpPr>
            <a:cxnSpLocks/>
          </p:cNvCxnSpPr>
          <p:nvPr/>
        </p:nvCxnSpPr>
        <p:spPr>
          <a:xfrm>
            <a:off x="2850744" y="3726349"/>
            <a:ext cx="114150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FF411D8-8ED9-4BC1-AD11-15AB594D8C48}"/>
              </a:ext>
            </a:extLst>
          </p:cNvPr>
          <p:cNvCxnSpPr>
            <a:cxnSpLocks/>
          </p:cNvCxnSpPr>
          <p:nvPr/>
        </p:nvCxnSpPr>
        <p:spPr>
          <a:xfrm>
            <a:off x="5381790" y="3708695"/>
            <a:ext cx="134245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B5115519-3D56-4BBD-B1DD-879837E9405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 flipH="1">
            <a:off x="3180947" y="2811223"/>
            <a:ext cx="383913" cy="2628231"/>
          </a:xfrm>
          <a:prstGeom prst="bentConnector3">
            <a:avLst>
              <a:gd name="adj1" fmla="val -5954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37C19DA3-D8FD-432F-B0D3-35BDC50CA6A6}"/>
              </a:ext>
            </a:extLst>
          </p:cNvPr>
          <p:cNvSpPr/>
          <p:nvPr/>
        </p:nvSpPr>
        <p:spPr>
          <a:xfrm>
            <a:off x="9170721" y="4950618"/>
            <a:ext cx="2053647" cy="40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查看送養者聯絡資訊</a:t>
            </a: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71635230-8387-4663-BD83-3F41DC67A410}"/>
              </a:ext>
            </a:extLst>
          </p:cNvPr>
          <p:cNvSpPr/>
          <p:nvPr/>
        </p:nvSpPr>
        <p:spPr>
          <a:xfrm>
            <a:off x="9170720" y="5610987"/>
            <a:ext cx="2053645" cy="40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206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E4FD7D0-010B-4528-AB86-8D27743AA14C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10143324" y="3933381"/>
            <a:ext cx="0" cy="67235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C1BA8F-C854-43F9-A5D1-B1CFEBD70D62}"/>
              </a:ext>
            </a:extLst>
          </p:cNvPr>
          <p:cNvSpPr txBox="1"/>
          <p:nvPr/>
        </p:nvSpPr>
        <p:spPr>
          <a:xfrm>
            <a:off x="5866593" y="3244334"/>
            <a:ext cx="87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批准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457C4AD-2817-4044-86EF-826D776D63BF}"/>
              </a:ext>
            </a:extLst>
          </p:cNvPr>
          <p:cNvSpPr txBox="1"/>
          <p:nvPr/>
        </p:nvSpPr>
        <p:spPr>
          <a:xfrm>
            <a:off x="3083762" y="4631452"/>
            <a:ext cx="15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退回</a:t>
            </a:r>
          </a:p>
        </p:txBody>
      </p:sp>
    </p:spTree>
    <p:extLst>
      <p:ext uri="{BB962C8B-B14F-4D97-AF65-F5344CB8AC3E}">
        <p14:creationId xmlns:p14="http://schemas.microsoft.com/office/powerpoint/2010/main" val="201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3" grpId="0" animBg="1"/>
      <p:bldP spid="35" grpId="0" animBg="1"/>
      <p:bldP spid="36" grpId="0" animBg="1"/>
      <p:bldP spid="59" grpId="0" animBg="1"/>
      <p:bldP spid="58" grpId="0" animBg="1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文字方塊 5"/>
          <p:cNvSpPr txBox="1"/>
          <p:nvPr/>
        </p:nvSpPr>
        <p:spPr>
          <a:xfrm>
            <a:off x="829793" y="252966"/>
            <a:ext cx="1131648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設計理念</a:t>
            </a:r>
          </a:p>
        </p:txBody>
      </p:sp>
      <p:pic>
        <p:nvPicPr>
          <p:cNvPr id="579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" y="1725478"/>
            <a:ext cx="5962831" cy="44721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網站命名為「浪浪有窩」，…"/>
          <p:cNvSpPr txBox="1"/>
          <p:nvPr/>
        </p:nvSpPr>
        <p:spPr>
          <a:xfrm>
            <a:off x="5822998" y="2030409"/>
            <a:ext cx="5221940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dirty="0"/>
              <a:t>「</a:t>
            </a:r>
            <a:r>
              <a:rPr dirty="0" err="1"/>
              <a:t>浪浪有窩</a:t>
            </a:r>
            <a:r>
              <a:rPr dirty="0"/>
              <a:t>」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  <a:sym typeface="微軟正黑體"/>
              </a:rPr>
              <a:t>象徵著</a:t>
            </a:r>
            <a:r>
              <a:rPr lang="zh-TW" altLang="en-US" dirty="0"/>
              <a:t>「讓浪有窩」，</a:t>
            </a:r>
            <a:br>
              <a:rPr lang="en-US" altLang="zh-TW" b="1" dirty="0"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rPr lang="zh-TW" altLang="en-US" b="1" dirty="0">
                <a:latin typeface="微軟正黑體"/>
                <a:ea typeface="微軟正黑體"/>
                <a:cs typeface="微軟正黑體"/>
                <a:sym typeface="微軟正黑體"/>
              </a:rPr>
              <a:t>也象徵著「浪浪有我</a:t>
            </a:r>
            <a:r>
              <a:rPr lang="zh-TW" altLang="en-US" dirty="0"/>
              <a:t>」</a:t>
            </a:r>
            <a:r>
              <a:rPr lang="zh-TW" altLang="en-US" b="1" dirty="0"/>
              <a:t>來守護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2A62116-B1B9-413C-BADE-3179EBC7DCCA}"/>
              </a:ext>
            </a:extLst>
          </p:cNvPr>
          <p:cNvSpPr/>
          <p:nvPr/>
        </p:nvSpPr>
        <p:spPr>
          <a:xfrm>
            <a:off x="5822998" y="1607465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網站命名</a:t>
            </a:r>
          </a:p>
        </p:txBody>
      </p:sp>
      <p:sp>
        <p:nvSpPr>
          <p:cNvPr id="6" name="網站命名為「浪浪有窩」，…">
            <a:extLst>
              <a:ext uri="{FF2B5EF4-FFF2-40B4-BE49-F238E27FC236}">
                <a16:creationId xmlns:a16="http://schemas.microsoft.com/office/drawing/2014/main" id="{B91D779C-418D-4670-9F0E-A61CFF80C862}"/>
              </a:ext>
            </a:extLst>
          </p:cNvPr>
          <p:cNvSpPr txBox="1"/>
          <p:nvPr/>
        </p:nvSpPr>
        <p:spPr>
          <a:xfrm>
            <a:off x="5822998" y="3707709"/>
            <a:ext cx="536429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dirty="0" err="1"/>
              <a:t>以「圓」的形狀呈現</a:t>
            </a:r>
            <a:r>
              <a:rPr lang="zh-TW" altLang="en-US" dirty="0"/>
              <a:t>「</a:t>
            </a:r>
            <a:r>
              <a:rPr dirty="0"/>
              <a:t>窩</a:t>
            </a:r>
            <a:r>
              <a:rPr lang="zh-TW" altLang="en-US" dirty="0"/>
              <a:t>」</a:t>
            </a:r>
            <a:r>
              <a:rPr dirty="0" err="1"/>
              <a:t>的感覺</a:t>
            </a:r>
            <a:r>
              <a:rPr lang="zh-TW" altLang="en-US" dirty="0"/>
              <a:t>。</a:t>
            </a:r>
            <a:endParaRPr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2CE17B-0BAB-48A9-8F35-71F0B081BD87}"/>
              </a:ext>
            </a:extLst>
          </p:cNvPr>
          <p:cNvSpPr/>
          <p:nvPr/>
        </p:nvSpPr>
        <p:spPr>
          <a:xfrm>
            <a:off x="5822998" y="3279351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Ｌｏｇｏ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F5593A-4EC1-4858-A637-8B3C5A8FC319}"/>
              </a:ext>
            </a:extLst>
          </p:cNvPr>
          <p:cNvSpPr/>
          <p:nvPr/>
        </p:nvSpPr>
        <p:spPr>
          <a:xfrm>
            <a:off x="5822998" y="4534413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平台宗旨</a:t>
            </a:r>
          </a:p>
        </p:txBody>
      </p:sp>
      <p:sp>
        <p:nvSpPr>
          <p:cNvPr id="9" name="網站命名為「浪浪有窩」，…">
            <a:extLst>
              <a:ext uri="{FF2B5EF4-FFF2-40B4-BE49-F238E27FC236}">
                <a16:creationId xmlns:a16="http://schemas.microsoft.com/office/drawing/2014/main" id="{D9FF3E58-65A0-4D24-969B-826CBD96C64E}"/>
              </a:ext>
            </a:extLst>
          </p:cNvPr>
          <p:cNvSpPr txBox="1"/>
          <p:nvPr/>
        </p:nvSpPr>
        <p:spPr>
          <a:xfrm>
            <a:off x="5822998" y="4940812"/>
            <a:ext cx="5302090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dirty="0"/>
              <a:t>希望創立這個平台能夠讓街頭上的</a:t>
            </a:r>
            <a:br>
              <a:rPr lang="en-US" altLang="zh-TW" dirty="0"/>
            </a:br>
            <a:r>
              <a:rPr lang="zh-TW" altLang="en-US" dirty="0"/>
              <a:t>每隻浪浪</a:t>
            </a:r>
            <a:r>
              <a:rPr lang="zh-TW" altLang="en-US" b="1" dirty="0">
                <a:latin typeface="微軟正黑體"/>
                <a:ea typeface="微軟正黑體"/>
                <a:cs typeface="微軟正黑體"/>
                <a:sym typeface="微軟正黑體"/>
              </a:rPr>
              <a:t>都可以有個屬於自己的窩。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文字方塊 5"/>
          <p:cNvSpPr txBox="1"/>
          <p:nvPr/>
        </p:nvSpPr>
        <p:spPr>
          <a:xfrm>
            <a:off x="829793" y="252966"/>
            <a:ext cx="11316487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 b="1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設計理念</a:t>
            </a:r>
          </a:p>
        </p:txBody>
      </p:sp>
      <p:sp>
        <p:nvSpPr>
          <p:cNvPr id="583" name="浪浪有窩的色彩運用以「天空藍」為主要色系,…"/>
          <p:cNvSpPr txBox="1"/>
          <p:nvPr/>
        </p:nvSpPr>
        <p:spPr>
          <a:xfrm>
            <a:off x="2740611" y="4516515"/>
            <a:ext cx="7494852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浪浪有窩的色彩運用以「天空藍」為主要色系,</a:t>
            </a:r>
          </a:p>
          <a:p>
            <a:pPr algn="ctr"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再搭配白雲的「純淨白」加上如暖陽般的「霧黃色」,</a:t>
            </a:r>
          </a:p>
          <a:p>
            <a:pPr algn="ctr" defTabSz="355600">
              <a:defRPr sz="2500" b="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使整體營造出晴空萬里夏日午後的好天氣！</a:t>
            </a:r>
          </a:p>
        </p:txBody>
      </p:sp>
      <p:sp>
        <p:nvSpPr>
          <p:cNvPr id="584" name="形狀"/>
          <p:cNvSpPr/>
          <p:nvPr/>
        </p:nvSpPr>
        <p:spPr>
          <a:xfrm>
            <a:off x="3362355" y="1705214"/>
            <a:ext cx="6251364" cy="2146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DDDDD">
              <a:alpha val="29690"/>
            </a:srgb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5" name="形狀"/>
          <p:cNvSpPr/>
          <p:nvPr/>
        </p:nvSpPr>
        <p:spPr>
          <a:xfrm>
            <a:off x="4126831" y="1855356"/>
            <a:ext cx="1247114" cy="114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DCE9F3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6" name="#DCE9F3"/>
          <p:cNvSpPr txBox="1"/>
          <p:nvPr/>
        </p:nvSpPr>
        <p:spPr>
          <a:xfrm>
            <a:off x="4285933" y="3064135"/>
            <a:ext cx="92891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#DCE9F3</a:t>
            </a:r>
          </a:p>
        </p:txBody>
      </p:sp>
      <p:sp>
        <p:nvSpPr>
          <p:cNvPr id="587" name="天藍色"/>
          <p:cNvSpPr txBox="1"/>
          <p:nvPr/>
        </p:nvSpPr>
        <p:spPr>
          <a:xfrm>
            <a:off x="4355417" y="336806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天藍色</a:t>
            </a:r>
          </a:p>
        </p:txBody>
      </p:sp>
      <p:sp>
        <p:nvSpPr>
          <p:cNvPr id="588" name="形狀"/>
          <p:cNvSpPr/>
          <p:nvPr/>
        </p:nvSpPr>
        <p:spPr>
          <a:xfrm>
            <a:off x="5904831" y="1855356"/>
            <a:ext cx="1247114" cy="114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9" name="#FFFFFF"/>
          <p:cNvSpPr txBox="1"/>
          <p:nvPr/>
        </p:nvSpPr>
        <p:spPr>
          <a:xfrm>
            <a:off x="6063933" y="3064135"/>
            <a:ext cx="84820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#FFFFFF</a:t>
            </a:r>
          </a:p>
        </p:txBody>
      </p:sp>
      <p:sp>
        <p:nvSpPr>
          <p:cNvPr id="590" name="純淨白"/>
          <p:cNvSpPr txBox="1"/>
          <p:nvPr/>
        </p:nvSpPr>
        <p:spPr>
          <a:xfrm>
            <a:off x="6133417" y="336806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純淨白</a:t>
            </a:r>
          </a:p>
        </p:txBody>
      </p:sp>
      <p:sp>
        <p:nvSpPr>
          <p:cNvPr id="591" name="形狀"/>
          <p:cNvSpPr/>
          <p:nvPr/>
        </p:nvSpPr>
        <p:spPr>
          <a:xfrm>
            <a:off x="7682831" y="1855356"/>
            <a:ext cx="1247114" cy="114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" y="0"/>
                </a:moveTo>
                <a:lnTo>
                  <a:pt x="21600" y="99"/>
                </a:lnTo>
                <a:lnTo>
                  <a:pt x="21380" y="21600"/>
                </a:lnTo>
                <a:lnTo>
                  <a:pt x="0" y="21600"/>
                </a:lnTo>
                <a:lnTo>
                  <a:pt x="350" y="0"/>
                </a:lnTo>
                <a:close/>
              </a:path>
            </a:pathLst>
          </a:custGeom>
          <a:solidFill>
            <a:srgbClr val="F8E4AC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2645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92" name="#F8E4AC"/>
          <p:cNvSpPr txBox="1"/>
          <p:nvPr/>
        </p:nvSpPr>
        <p:spPr>
          <a:xfrm>
            <a:off x="7841933" y="3064135"/>
            <a:ext cx="918863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#F8E4AC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593" name="霧黃色"/>
          <p:cNvSpPr txBox="1"/>
          <p:nvPr/>
        </p:nvSpPr>
        <p:spPr>
          <a:xfrm>
            <a:off x="7911417" y="336806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霧黃色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B98990-EE2C-43BD-8AC2-B2929C7E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13543" y="513544"/>
            <a:ext cx="7017071" cy="59899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F130B0-92C0-4B37-A3A4-C3F26B0337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8361"/>
            <a:ext cx="4960452" cy="372033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3D6057-6B6B-4EF2-B7B0-A568DE110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38" y="2215141"/>
            <a:ext cx="3891759" cy="25867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39D4166-21DF-4A08-A6DE-9954183DA38B}"/>
              </a:ext>
            </a:extLst>
          </p:cNvPr>
          <p:cNvSpPr txBox="1"/>
          <p:nvPr/>
        </p:nvSpPr>
        <p:spPr>
          <a:xfrm>
            <a:off x="6782718" y="29673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E4B6E4E-E0A4-41E6-993B-3CCF8E9AB7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074" y="609315"/>
            <a:ext cx="2202972" cy="146427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C9D3EDD-7975-4275-B1E5-7D56F036C08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69" y="4684693"/>
            <a:ext cx="1160562" cy="77140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860EA20-0073-4C58-9453-DDA175D9119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331" y="467761"/>
            <a:ext cx="1096795" cy="72901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5143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D70C62B-FA3D-420A-9430-6E5D2A36C12B}"/>
              </a:ext>
            </a:extLst>
          </p:cNvPr>
          <p:cNvSpPr txBox="1"/>
          <p:nvPr/>
        </p:nvSpPr>
        <p:spPr>
          <a:xfrm>
            <a:off x="2850321" y="2412635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YOU!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F952F7-4879-4F98-BE49-ABE52B76467A}"/>
              </a:ext>
            </a:extLst>
          </p:cNvPr>
          <p:cNvSpPr txBox="1"/>
          <p:nvPr/>
        </p:nvSpPr>
        <p:spPr>
          <a:xfrm>
            <a:off x="2850321" y="3237630"/>
            <a:ext cx="64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讓浪有窩，讓浪有我</a:t>
            </a:r>
            <a:endParaRPr lang="en-US" altLang="zh-TW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82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3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8875E446-7C70-4253-8769-103CB6BE0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1286348" y="1828317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EEC4CA09-21F5-4E7B-BA8F-00AE479DFBA3}"/>
              </a:ext>
            </a:extLst>
          </p:cNvPr>
          <p:cNvGrpSpPr/>
          <p:nvPr/>
        </p:nvGrpSpPr>
        <p:grpSpPr>
          <a:xfrm>
            <a:off x="2949394" y="1828317"/>
            <a:ext cx="1727156" cy="2000250"/>
            <a:chOff x="-1308651" y="3904767"/>
            <a:chExt cx="1727156" cy="2000250"/>
          </a:xfrm>
        </p:grpSpPr>
        <p:pic>
          <p:nvPicPr>
            <p:cNvPr id="4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9151E5C-B930-49DB-94BF-2825B3788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CSS div背景圖片RWD Background-img - ucamc">
              <a:extLst>
                <a:ext uri="{FF2B5EF4-FFF2-40B4-BE49-F238E27FC236}">
                  <a16:creationId xmlns:a16="http://schemas.microsoft.com/office/drawing/2014/main" id="{2510D8F0-3129-48E7-B14B-17824B38C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3DB11EA-E4CA-466A-A7C3-835612D6B0D3}"/>
              </a:ext>
            </a:extLst>
          </p:cNvPr>
          <p:cNvGrpSpPr/>
          <p:nvPr/>
        </p:nvGrpSpPr>
        <p:grpSpPr>
          <a:xfrm>
            <a:off x="4671418" y="1828317"/>
            <a:ext cx="1668178" cy="2000250"/>
            <a:chOff x="268300" y="3904767"/>
            <a:chExt cx="1668178" cy="2000250"/>
          </a:xfrm>
        </p:grpSpPr>
        <p:pic>
          <p:nvPicPr>
            <p:cNvPr id="5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1B32B2B-A0B3-4580-9331-11188FCC9D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88BD9CC-E26C-4EB4-B071-EC0D0CB4DDAD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56380DF5-882B-4003-84FF-6EC219F1157D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Picture 16" descr="網頁設計常用的三種語言">
                <a:extLst>
                  <a:ext uri="{FF2B5EF4-FFF2-40B4-BE49-F238E27FC236}">
                    <a16:creationId xmlns:a16="http://schemas.microsoft.com/office/drawing/2014/main" id="{F591BC9A-E7AF-4F29-8B65-ED0ECECF91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AB5C79B-6928-4E4E-82FF-BE72F5811F10}"/>
              </a:ext>
            </a:extLst>
          </p:cNvPr>
          <p:cNvGrpSpPr/>
          <p:nvPr/>
        </p:nvGrpSpPr>
        <p:grpSpPr>
          <a:xfrm>
            <a:off x="6334464" y="1828317"/>
            <a:ext cx="1668178" cy="2000250"/>
            <a:chOff x="6621717" y="1885536"/>
            <a:chExt cx="1668178" cy="2000250"/>
          </a:xfrm>
        </p:grpSpPr>
        <p:pic>
          <p:nvPicPr>
            <p:cNvPr id="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F7598548-C5CE-43BD-8AB9-DA6C9E732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85D95CA8-9CFF-4342-AE6A-68EF30DB1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EE8295D-2801-4A0E-A3EA-05CE2B78E4C9}"/>
              </a:ext>
            </a:extLst>
          </p:cNvPr>
          <p:cNvGrpSpPr/>
          <p:nvPr/>
        </p:nvGrpSpPr>
        <p:grpSpPr>
          <a:xfrm>
            <a:off x="5499229" y="3646407"/>
            <a:ext cx="1670470" cy="2000250"/>
            <a:chOff x="5043620" y="3805193"/>
            <a:chExt cx="1670470" cy="2000250"/>
          </a:xfrm>
        </p:grpSpPr>
        <p:pic>
          <p:nvPicPr>
            <p:cNvPr id="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2B7517F8-DAA1-4806-A2D0-EC4B82B00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017CABCB-67C2-4D94-A45F-FB70F43C8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1A37BF-3AE1-41ED-9FA3-0F8D4ADC5507}"/>
              </a:ext>
            </a:extLst>
          </p:cNvPr>
          <p:cNvGrpSpPr/>
          <p:nvPr/>
        </p:nvGrpSpPr>
        <p:grpSpPr>
          <a:xfrm>
            <a:off x="3836183" y="3646407"/>
            <a:ext cx="1668178" cy="2000250"/>
            <a:chOff x="3406949" y="3845490"/>
            <a:chExt cx="1668178" cy="2000250"/>
          </a:xfrm>
        </p:grpSpPr>
        <p:pic>
          <p:nvPicPr>
            <p:cNvPr id="8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7CE986ED-47AA-404B-9EA3-6BB4DB421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ont Awesome">
              <a:extLst>
                <a:ext uri="{FF2B5EF4-FFF2-40B4-BE49-F238E27FC236}">
                  <a16:creationId xmlns:a16="http://schemas.microsoft.com/office/drawing/2014/main" id="{23DA3BB9-49F7-4702-A57F-D81567C3BC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CCD5FB7B-F6C2-4C0F-9FDE-F7B6FFD32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03" y="3920110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635BAD47-7810-4B12-ACB0-2C68841437FF}"/>
              </a:ext>
            </a:extLst>
          </p:cNvPr>
          <p:cNvGrpSpPr/>
          <p:nvPr/>
        </p:nvGrpSpPr>
        <p:grpSpPr>
          <a:xfrm>
            <a:off x="7522377" y="3918291"/>
            <a:ext cx="1456483" cy="1456483"/>
            <a:chOff x="6946350" y="4009057"/>
            <a:chExt cx="1456483" cy="1456483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EE5D02F-065B-4D09-93E9-23237D20A104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AAFA90F-38D6-46AB-8CC3-5FAEA783A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1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9C40BF-A04A-4576-B7B1-6A84C9BA599F}"/>
              </a:ext>
            </a:extLst>
          </p:cNvPr>
          <p:cNvSpPr/>
          <p:nvPr/>
        </p:nvSpPr>
        <p:spPr>
          <a:xfrm>
            <a:off x="3955143" y="2925854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開發方式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AF3497-C666-49FB-BECC-DBC95D09003F}"/>
              </a:ext>
            </a:extLst>
          </p:cNvPr>
          <p:cNvSpPr/>
          <p:nvPr/>
        </p:nvSpPr>
        <p:spPr>
          <a:xfrm>
            <a:off x="3955143" y="3647210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網頁介紹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9A4D0D-5FEE-4D27-A99C-182EC973AE7A}"/>
              </a:ext>
            </a:extLst>
          </p:cNvPr>
          <p:cNvSpPr/>
          <p:nvPr/>
        </p:nvSpPr>
        <p:spPr>
          <a:xfrm>
            <a:off x="3955143" y="4378721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設計理念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2CCCC9A-713F-4CC5-B702-4E64130817F7}"/>
              </a:ext>
            </a:extLst>
          </p:cNvPr>
          <p:cNvSpPr/>
          <p:nvPr/>
        </p:nvSpPr>
        <p:spPr>
          <a:xfrm>
            <a:off x="3955143" y="2194343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團隊介紹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78EF4B-5788-4FEA-BEDD-2CAE0008CBEE}"/>
              </a:ext>
            </a:extLst>
          </p:cNvPr>
          <p:cNvSpPr/>
          <p:nvPr/>
        </p:nvSpPr>
        <p:spPr>
          <a:xfrm>
            <a:off x="3955143" y="5110232"/>
            <a:ext cx="4281714" cy="40639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10327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329A9BAD-68C2-44BB-A603-8CB82A1D9E86}"/>
              </a:ext>
            </a:extLst>
          </p:cNvPr>
          <p:cNvSpPr/>
          <p:nvPr/>
        </p:nvSpPr>
        <p:spPr>
          <a:xfrm>
            <a:off x="2692325" y="154115"/>
            <a:ext cx="6308034" cy="6308034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70" tIns="966100" rIns="840870" bIns="1032066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sp>
        <p:nvSpPr>
          <p:cNvPr id="49" name="手繪多邊形: 圖案 48">
            <a:extLst>
              <a:ext uri="{FF2B5EF4-FFF2-40B4-BE49-F238E27FC236}">
                <a16:creationId xmlns:a16="http://schemas.microsoft.com/office/drawing/2014/main" id="{6AFB5E80-6B3F-4161-9F8C-9213BFA03679}"/>
              </a:ext>
            </a:extLst>
          </p:cNvPr>
          <p:cNvSpPr/>
          <p:nvPr/>
        </p:nvSpPr>
        <p:spPr>
          <a:xfrm rot="178119">
            <a:off x="8326109" y="2139829"/>
            <a:ext cx="4203821" cy="4203821"/>
          </a:xfrm>
          <a:custGeom>
            <a:avLst/>
            <a:gdLst>
              <a:gd name="connsiteX0" fmla="*/ 2677311 w 3771900"/>
              <a:gd name="connsiteY0" fmla="*/ 601386 h 3771900"/>
              <a:gd name="connsiteX1" fmla="*/ 2970705 w 3771900"/>
              <a:gd name="connsiteY1" fmla="*/ 355186 h 3771900"/>
              <a:gd name="connsiteX2" fmla="*/ 3205092 w 3771900"/>
              <a:gd name="connsiteY2" fmla="*/ 551861 h 3771900"/>
              <a:gd name="connsiteX3" fmla="*/ 3013580 w 3771900"/>
              <a:gd name="connsiteY3" fmla="*/ 883550 h 3771900"/>
              <a:gd name="connsiteX4" fmla="*/ 3317869 w 3771900"/>
              <a:gd name="connsiteY4" fmla="*/ 1410594 h 3771900"/>
              <a:gd name="connsiteX5" fmla="*/ 3700876 w 3771900"/>
              <a:gd name="connsiteY5" fmla="*/ 1410584 h 3771900"/>
              <a:gd name="connsiteX6" fmla="*/ 3754008 w 3771900"/>
              <a:gd name="connsiteY6" fmla="*/ 1711907 h 3771900"/>
              <a:gd name="connsiteX7" fmla="*/ 3394096 w 3771900"/>
              <a:gd name="connsiteY7" fmla="*/ 1842894 h 3771900"/>
              <a:gd name="connsiteX8" fmla="*/ 3288418 w 3771900"/>
              <a:gd name="connsiteY8" fmla="*/ 2442226 h 3771900"/>
              <a:gd name="connsiteX9" fmla="*/ 3581824 w 3771900"/>
              <a:gd name="connsiteY9" fmla="*/ 2688410 h 3771900"/>
              <a:gd name="connsiteX10" fmla="*/ 3428838 w 3771900"/>
              <a:gd name="connsiteY10" fmla="*/ 2953390 h 3771900"/>
              <a:gd name="connsiteX11" fmla="*/ 3068933 w 3771900"/>
              <a:gd name="connsiteY11" fmla="*/ 2822384 h 3771900"/>
              <a:gd name="connsiteX12" fmla="*/ 2602735 w 3771900"/>
              <a:gd name="connsiteY12" fmla="*/ 3213571 h 3771900"/>
              <a:gd name="connsiteX13" fmla="*/ 2669253 w 3771900"/>
              <a:gd name="connsiteY13" fmla="*/ 3590757 h 3771900"/>
              <a:gd name="connsiteX14" fmla="*/ 2381734 w 3771900"/>
              <a:gd name="connsiteY14" fmla="*/ 3695406 h 3771900"/>
              <a:gd name="connsiteX15" fmla="*/ 2190239 w 3771900"/>
              <a:gd name="connsiteY15" fmla="*/ 3363707 h 3771900"/>
              <a:gd name="connsiteX16" fmla="*/ 1581661 w 3771900"/>
              <a:gd name="connsiteY16" fmla="*/ 3363707 h 3771900"/>
              <a:gd name="connsiteX17" fmla="*/ 1390166 w 3771900"/>
              <a:gd name="connsiteY17" fmla="*/ 3695406 h 3771900"/>
              <a:gd name="connsiteX18" fmla="*/ 1102647 w 3771900"/>
              <a:gd name="connsiteY18" fmla="*/ 3590757 h 3771900"/>
              <a:gd name="connsiteX19" fmla="*/ 1169165 w 3771900"/>
              <a:gd name="connsiteY19" fmla="*/ 3213571 h 3771900"/>
              <a:gd name="connsiteX20" fmla="*/ 702967 w 3771900"/>
              <a:gd name="connsiteY20" fmla="*/ 2822385 h 3771900"/>
              <a:gd name="connsiteX21" fmla="*/ 343062 w 3771900"/>
              <a:gd name="connsiteY21" fmla="*/ 2953390 h 3771900"/>
              <a:gd name="connsiteX22" fmla="*/ 190076 w 3771900"/>
              <a:gd name="connsiteY22" fmla="*/ 2688410 h 3771900"/>
              <a:gd name="connsiteX23" fmla="*/ 483483 w 3771900"/>
              <a:gd name="connsiteY23" fmla="*/ 2442226 h 3771900"/>
              <a:gd name="connsiteX24" fmla="*/ 377804 w 3771900"/>
              <a:gd name="connsiteY24" fmla="*/ 1842894 h 3771900"/>
              <a:gd name="connsiteX25" fmla="*/ 17892 w 3771900"/>
              <a:gd name="connsiteY25" fmla="*/ 1711907 h 3771900"/>
              <a:gd name="connsiteX26" fmla="*/ 71024 w 3771900"/>
              <a:gd name="connsiteY26" fmla="*/ 1410584 h 3771900"/>
              <a:gd name="connsiteX27" fmla="*/ 454031 w 3771900"/>
              <a:gd name="connsiteY27" fmla="*/ 1410594 h 3771900"/>
              <a:gd name="connsiteX28" fmla="*/ 758320 w 3771900"/>
              <a:gd name="connsiteY28" fmla="*/ 883550 h 3771900"/>
              <a:gd name="connsiteX29" fmla="*/ 566808 w 3771900"/>
              <a:gd name="connsiteY29" fmla="*/ 551861 h 3771900"/>
              <a:gd name="connsiteX30" fmla="*/ 801195 w 3771900"/>
              <a:gd name="connsiteY30" fmla="*/ 355186 h 3771900"/>
              <a:gd name="connsiteX31" fmla="*/ 1094589 w 3771900"/>
              <a:gd name="connsiteY31" fmla="*/ 601386 h 3771900"/>
              <a:gd name="connsiteX32" fmla="*/ 1666465 w 3771900"/>
              <a:gd name="connsiteY32" fmla="*/ 393240 h 3771900"/>
              <a:gd name="connsiteX33" fmla="*/ 1732964 w 3771900"/>
              <a:gd name="connsiteY33" fmla="*/ 16050 h 3771900"/>
              <a:gd name="connsiteX34" fmla="*/ 2038936 w 3771900"/>
              <a:gd name="connsiteY34" fmla="*/ 16050 h 3771900"/>
              <a:gd name="connsiteX35" fmla="*/ 2105434 w 3771900"/>
              <a:gd name="connsiteY35" fmla="*/ 393240 h 3771900"/>
              <a:gd name="connsiteX36" fmla="*/ 2677310 w 3771900"/>
              <a:gd name="connsiteY36" fmla="*/ 601386 h 3771900"/>
              <a:gd name="connsiteX37" fmla="*/ 2677311 w 3771900"/>
              <a:gd name="connsiteY37" fmla="*/ 601386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771900" h="3771900">
                <a:moveTo>
                  <a:pt x="2677311" y="601386"/>
                </a:moveTo>
                <a:lnTo>
                  <a:pt x="2970705" y="355186"/>
                </a:lnTo>
                <a:lnTo>
                  <a:pt x="3205092" y="551861"/>
                </a:lnTo>
                <a:lnTo>
                  <a:pt x="3013580" y="883550"/>
                </a:lnTo>
                <a:cubicBezTo>
                  <a:pt x="3149756" y="1036739"/>
                  <a:pt x="3253292" y="1216068"/>
                  <a:pt x="3317869" y="1410594"/>
                </a:cubicBezTo>
                <a:lnTo>
                  <a:pt x="3700876" y="1410584"/>
                </a:lnTo>
                <a:lnTo>
                  <a:pt x="3754008" y="1711907"/>
                </a:lnTo>
                <a:lnTo>
                  <a:pt x="3394096" y="1842894"/>
                </a:lnTo>
                <a:cubicBezTo>
                  <a:pt x="3399945" y="2047776"/>
                  <a:pt x="3363988" y="2251701"/>
                  <a:pt x="3288418" y="2442226"/>
                </a:cubicBezTo>
                <a:lnTo>
                  <a:pt x="3581824" y="2688410"/>
                </a:lnTo>
                <a:lnTo>
                  <a:pt x="3428838" y="2953390"/>
                </a:lnTo>
                <a:lnTo>
                  <a:pt x="3068933" y="2822384"/>
                </a:lnTo>
                <a:cubicBezTo>
                  <a:pt x="2941718" y="2983092"/>
                  <a:pt x="2783093" y="3116195"/>
                  <a:pt x="2602735" y="3213571"/>
                </a:cubicBezTo>
                <a:lnTo>
                  <a:pt x="2669253" y="3590757"/>
                </a:lnTo>
                <a:lnTo>
                  <a:pt x="2381734" y="3695406"/>
                </a:lnTo>
                <a:lnTo>
                  <a:pt x="2190239" y="3363707"/>
                </a:lnTo>
                <a:cubicBezTo>
                  <a:pt x="1989486" y="3405045"/>
                  <a:pt x="1782414" y="3405045"/>
                  <a:pt x="1581661" y="3363707"/>
                </a:cubicBezTo>
                <a:lnTo>
                  <a:pt x="1390166" y="3695406"/>
                </a:lnTo>
                <a:lnTo>
                  <a:pt x="1102647" y="3590757"/>
                </a:lnTo>
                <a:lnTo>
                  <a:pt x="1169165" y="3213571"/>
                </a:lnTo>
                <a:cubicBezTo>
                  <a:pt x="988808" y="3116196"/>
                  <a:pt x="830182" y="2983093"/>
                  <a:pt x="702967" y="2822385"/>
                </a:cubicBezTo>
                <a:lnTo>
                  <a:pt x="343062" y="2953390"/>
                </a:lnTo>
                <a:lnTo>
                  <a:pt x="190076" y="2688410"/>
                </a:lnTo>
                <a:lnTo>
                  <a:pt x="483483" y="2442226"/>
                </a:lnTo>
                <a:cubicBezTo>
                  <a:pt x="407913" y="2251701"/>
                  <a:pt x="371955" y="2047775"/>
                  <a:pt x="377804" y="1842894"/>
                </a:cubicBezTo>
                <a:lnTo>
                  <a:pt x="17892" y="1711907"/>
                </a:lnTo>
                <a:lnTo>
                  <a:pt x="71024" y="1410584"/>
                </a:lnTo>
                <a:lnTo>
                  <a:pt x="454031" y="1410594"/>
                </a:lnTo>
                <a:cubicBezTo>
                  <a:pt x="518608" y="1216068"/>
                  <a:pt x="622144" y="1036739"/>
                  <a:pt x="758320" y="883550"/>
                </a:cubicBezTo>
                <a:lnTo>
                  <a:pt x="566808" y="551861"/>
                </a:lnTo>
                <a:lnTo>
                  <a:pt x="801195" y="355186"/>
                </a:lnTo>
                <a:lnTo>
                  <a:pt x="1094589" y="601386"/>
                </a:lnTo>
                <a:cubicBezTo>
                  <a:pt x="1269097" y="493880"/>
                  <a:pt x="1463680" y="423057"/>
                  <a:pt x="1666465" y="393240"/>
                </a:cubicBezTo>
                <a:lnTo>
                  <a:pt x="1732964" y="16050"/>
                </a:lnTo>
                <a:lnTo>
                  <a:pt x="2038936" y="16050"/>
                </a:lnTo>
                <a:lnTo>
                  <a:pt x="2105434" y="393240"/>
                </a:lnTo>
                <a:cubicBezTo>
                  <a:pt x="2308219" y="423057"/>
                  <a:pt x="2502802" y="493879"/>
                  <a:pt x="2677310" y="601386"/>
                </a:cubicBezTo>
                <a:lnTo>
                  <a:pt x="2677311" y="6013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70" tIns="966100" rIns="840870" bIns="1032066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6500" kern="1200"/>
          </a:p>
        </p:txBody>
      </p:sp>
      <p:sp>
        <p:nvSpPr>
          <p:cNvPr id="52" name="圖案 51">
            <a:extLst>
              <a:ext uri="{FF2B5EF4-FFF2-40B4-BE49-F238E27FC236}">
                <a16:creationId xmlns:a16="http://schemas.microsoft.com/office/drawing/2014/main" id="{F8C5220A-B27F-4992-9E15-2B04749EA210}"/>
              </a:ext>
            </a:extLst>
          </p:cNvPr>
          <p:cNvSpPr/>
          <p:nvPr/>
        </p:nvSpPr>
        <p:spPr>
          <a:xfrm rot="20609986">
            <a:off x="7985071" y="-216227"/>
            <a:ext cx="2703374" cy="2703374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圖案 55">
            <a:extLst>
              <a:ext uri="{FF2B5EF4-FFF2-40B4-BE49-F238E27FC236}">
                <a16:creationId xmlns:a16="http://schemas.microsoft.com/office/drawing/2014/main" id="{B0617D4C-30DB-451C-8229-E8AD5936F4B9}"/>
              </a:ext>
            </a:extLst>
          </p:cNvPr>
          <p:cNvSpPr/>
          <p:nvPr/>
        </p:nvSpPr>
        <p:spPr>
          <a:xfrm rot="20607289">
            <a:off x="-569058" y="3098704"/>
            <a:ext cx="4369293" cy="4369293"/>
          </a:xfrm>
          <a:prstGeom prst="gear6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23975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23975"/>
              <a:alphaOff val="0"/>
            </a:schemeClr>
          </a:effectRef>
          <a:fontRef idx="minor">
            <a:schemeClr val="lt1"/>
          </a:fontRef>
        </p:style>
      </p:sp>
      <p:pic>
        <p:nvPicPr>
          <p:cNvPr id="57" name="Picture 10" descr="HTML入門&amp;amp;基本觀念介紹！ | 快樂學程式">
            <a:extLst>
              <a:ext uri="{FF2B5EF4-FFF2-40B4-BE49-F238E27FC236}">
                <a16:creationId xmlns:a16="http://schemas.microsoft.com/office/drawing/2014/main" id="{D7F42471-554D-4EEF-A6D9-C5A087E7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50" y1="40667" x2="34625" y2="28000"/>
                        <a14:foregroundMark x1="42875" y1="29167" x2="46125" y2="45667"/>
                        <a14:foregroundMark x1="46125" y1="25333" x2="46125" y2="67667"/>
                        <a14:foregroundMark x1="48250" y1="22500" x2="34625" y2="60000"/>
                        <a14:foregroundMark x1="47375" y1="29667" x2="32875" y2="67167"/>
                        <a14:foregroundMark x1="54750" y1="32000" x2="39875" y2="68833"/>
                        <a14:foregroundMark x1="58125" y1="34667" x2="44125" y2="71000"/>
                        <a14:foregroundMark x1="60625" y1="37500" x2="44500" y2="73167"/>
                        <a14:foregroundMark x1="61000" y1="44000" x2="50250" y2="72667"/>
                        <a14:foregroundMark x1="64750" y1="43000" x2="46500" y2="79833"/>
                        <a14:foregroundMark x1="66750" y1="54000" x2="51500" y2="75333"/>
                        <a14:foregroundMark x1="41625" y1="31333" x2="66000" y2="34667"/>
                        <a14:foregroundMark x1="45250" y1="35167" x2="56000" y2="34167"/>
                        <a14:foregroundMark x1="39500" y1="36833" x2="54000" y2="32000"/>
                        <a14:foregroundMark x1="41125" y1="33000" x2="41125" y2="34167"/>
                        <a14:foregroundMark x1="42875" y1="30833" x2="37000" y2="41833"/>
                        <a14:foregroundMark x1="43250" y1="29167" x2="39875" y2="45667"/>
                        <a14:foregroundMark x1="49375" y1="27500" x2="53125" y2="48500"/>
                        <a14:foregroundMark x1="58875" y1="31333" x2="62000" y2="51333"/>
                        <a14:foregroundMark x1="62000" y1="51333" x2="49000" y2="69833"/>
                        <a14:foregroundMark x1="49000" y1="69833" x2="41125" y2="71500"/>
                        <a14:backgroundMark x1="11875" y1="19333" x2="11875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17" r="22934"/>
          <a:stretch/>
        </p:blipFill>
        <p:spPr bwMode="auto">
          <a:xfrm>
            <a:off x="3360270" y="1964169"/>
            <a:ext cx="1668178" cy="2000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群組 57">
            <a:extLst>
              <a:ext uri="{FF2B5EF4-FFF2-40B4-BE49-F238E27FC236}">
                <a16:creationId xmlns:a16="http://schemas.microsoft.com/office/drawing/2014/main" id="{32F796E9-E614-4D71-BC45-38980CD43477}"/>
              </a:ext>
            </a:extLst>
          </p:cNvPr>
          <p:cNvGrpSpPr/>
          <p:nvPr/>
        </p:nvGrpSpPr>
        <p:grpSpPr>
          <a:xfrm>
            <a:off x="4932398" y="659250"/>
            <a:ext cx="1727156" cy="2000250"/>
            <a:chOff x="-1308651" y="3904767"/>
            <a:chExt cx="1727156" cy="2000250"/>
          </a:xfrm>
        </p:grpSpPr>
        <p:pic>
          <p:nvPicPr>
            <p:cNvPr id="59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E4EEC555-BCFE-4C55-9580-F3148F21D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-1308651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CSS div背景圖片RWD Background-img - ucamc">
              <a:extLst>
                <a:ext uri="{FF2B5EF4-FFF2-40B4-BE49-F238E27FC236}">
                  <a16:creationId xmlns:a16="http://schemas.microsoft.com/office/drawing/2014/main" id="{AF0EDEDD-5181-4E47-9F59-9F3E7B5F7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17424" y="4086928"/>
              <a:ext cx="1635929" cy="163592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9F1B8CE1-01F5-4A4C-83B4-1E15F06D4E7D}"/>
              </a:ext>
            </a:extLst>
          </p:cNvPr>
          <p:cNvGrpSpPr/>
          <p:nvPr/>
        </p:nvGrpSpPr>
        <p:grpSpPr>
          <a:xfrm>
            <a:off x="4941711" y="2249163"/>
            <a:ext cx="1668178" cy="2000250"/>
            <a:chOff x="268300" y="3904767"/>
            <a:chExt cx="1668178" cy="2000250"/>
          </a:xfrm>
        </p:grpSpPr>
        <p:pic>
          <p:nvPicPr>
            <p:cNvPr id="62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8FEC7D50-12C4-46BD-91E7-4241C66E69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268300" y="3904767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E823F85-F6B2-4F60-A55C-3778E2B3DB45}"/>
                </a:ext>
              </a:extLst>
            </p:cNvPr>
            <p:cNvGrpSpPr/>
            <p:nvPr/>
          </p:nvGrpSpPr>
          <p:grpSpPr>
            <a:xfrm>
              <a:off x="464698" y="4176651"/>
              <a:ext cx="1456483" cy="1456483"/>
              <a:chOff x="5241164" y="2174760"/>
              <a:chExt cx="1456483" cy="1456483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F7FC6F66-1B2C-4B6C-A559-D4E10CDAF165}"/>
                  </a:ext>
                </a:extLst>
              </p:cNvPr>
              <p:cNvSpPr/>
              <p:nvPr/>
            </p:nvSpPr>
            <p:spPr>
              <a:xfrm>
                <a:off x="5241164" y="2174760"/>
                <a:ext cx="1456483" cy="1456483"/>
              </a:xfrm>
              <a:prstGeom prst="ellipse">
                <a:avLst/>
              </a:prstGeom>
              <a:solidFill>
                <a:srgbClr val="FFC7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65" name="Picture 16" descr="網頁設計常用的三種語言">
                <a:extLst>
                  <a:ext uri="{FF2B5EF4-FFF2-40B4-BE49-F238E27FC236}">
                    <a16:creationId xmlns:a16="http://schemas.microsoft.com/office/drawing/2014/main" id="{572F01BF-B654-4D47-B985-4474A7ACAC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7000" l="10000" r="90000">
                            <a14:foregroundMark x1="37833" y1="60833" x2="40333" y2="82500"/>
                            <a14:foregroundMark x1="40333" y1="82500" x2="41167" y2="82000"/>
                            <a14:foregroundMark x1="45000" y1="65667" x2="41333" y2="93333"/>
                            <a14:foregroundMark x1="41333" y1="93333" x2="41667" y2="94167"/>
                            <a14:foregroundMark x1="50500" y1="68500" x2="47000" y2="91667"/>
                            <a14:foregroundMark x1="58167" y1="67000" x2="54000" y2="87833"/>
                            <a14:foregroundMark x1="58333" y1="66167" x2="55333" y2="85667"/>
                            <a14:foregroundMark x1="58333" y1="77667" x2="49000" y2="90333"/>
                            <a14:foregroundMark x1="49000" y1="90333" x2="52833" y2="97000"/>
                            <a14:foregroundMark x1="54333" y1="85500" x2="52833" y2="76167"/>
                            <a14:foregroundMark x1="52833" y1="76167" x2="44667" y2="72500"/>
                            <a14:foregroundMark x1="44667" y1="72500" x2="45000" y2="71500"/>
                            <a14:foregroundMark x1="47667" y1="71333" x2="59167" y2="70167"/>
                            <a14:foregroundMark x1="59167" y1="70167" x2="51333" y2="68167"/>
                            <a14:foregroundMark x1="55667" y1="68167" x2="46667" y2="69000"/>
                            <a14:foregroundMark x1="47167" y1="50000" x2="46852" y2="54942"/>
                            <a14:foregroundMark x1="51099" y1="51500" x2="51176" y2="53302"/>
                            <a14:foregroundMark x1="51056" y1="50487" x2="51066" y2="50713"/>
                            <a14:foregroundMark x1="52500" y1="53749" x2="52500" y2="55228"/>
                            <a14:foregroundMark x1="52921" y1="53290" x2="52883" y2="55779"/>
                            <a14:foregroundMark x1="52949" y1="51500" x2="52941" y2="52035"/>
                            <a14:foregroundMark x1="52981" y1="49447" x2="52975" y2="49828"/>
                            <a14:foregroundMark x1="47500" y1="49500" x2="46593" y2="54942"/>
                            <a14:foregroundMark x1="46208" y1="59863" x2="46167" y2="60333"/>
                            <a14:foregroundMark x1="47167" y1="49000" x2="46643" y2="54942"/>
                            <a14:foregroundMark x1="42833" y1="69167" x2="42833" y2="76167"/>
                            <a14:foregroundMark x1="40667" y1="65000" x2="41167" y2="77333"/>
                            <a14:backgroundMark x1="13667" y1="12667" x2="14500" y2="43000"/>
                            <a14:backgroundMark x1="21500" y1="15833" x2="21833" y2="46167"/>
                            <a14:backgroundMark x1="52667" y1="51500" x2="52667" y2="51500"/>
                            <a14:backgroundMark x1="53000" y1="51500" x2="53000" y2="51500"/>
                            <a14:backgroundMark x1="52667" y1="51000" x2="52667" y2="51000"/>
                            <a14:backgroundMark x1="52667" y1="51500" x2="51833" y2="51167"/>
                            <a14:backgroundMark x1="51167" y1="50167" x2="51167" y2="50167"/>
                            <a14:backgroundMark x1="51167" y1="50667" x2="51500" y2="51333"/>
                            <a14:backgroundMark x1="51000" y1="50167" x2="51000" y2="50167"/>
                            <a14:backgroundMark x1="51167" y1="50000" x2="51167" y2="50000"/>
                            <a14:backgroundMark x1="52500" y1="47500" x2="53500" y2="49167"/>
                            <a14:backgroundMark x1="52333" y1="46833" x2="53500" y2="48333"/>
                            <a14:backgroundMark x1="53333" y1="51833" x2="52833" y2="51167"/>
                            <a14:backgroundMark x1="52833" y1="52000" x2="53667" y2="52833"/>
                            <a14:backgroundMark x1="53167" y1="56833" x2="53333" y2="58000"/>
                            <a14:backgroundMark x1="52667" y1="58333" x2="53500" y2="58500"/>
                            <a14:backgroundMark x1="53500" y1="56667" x2="51000" y2="57000"/>
                            <a14:backgroundMark x1="46333" y1="57333" x2="47833" y2="57833"/>
                            <a14:backgroundMark x1="47167" y1="57333" x2="45500" y2="57333"/>
                            <a14:backgroundMark x1="48667" y1="57333" x2="46167" y2="5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38" t="45111" r="22379"/>
              <a:stretch/>
            </p:blipFill>
            <p:spPr bwMode="auto">
              <a:xfrm>
                <a:off x="5490200" y="2360053"/>
                <a:ext cx="1037270" cy="106653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A502596-C831-4CF0-8F4B-4390C26EB19C}"/>
              </a:ext>
            </a:extLst>
          </p:cNvPr>
          <p:cNvGrpSpPr/>
          <p:nvPr/>
        </p:nvGrpSpPr>
        <p:grpSpPr>
          <a:xfrm>
            <a:off x="6500821" y="2075095"/>
            <a:ext cx="1668178" cy="2000250"/>
            <a:chOff x="6621717" y="1885536"/>
            <a:chExt cx="1668178" cy="2000250"/>
          </a:xfrm>
        </p:grpSpPr>
        <p:pic>
          <p:nvPicPr>
            <p:cNvPr id="6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545092B2-6DA4-4E5F-A9E6-E3D466080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6621717" y="1885536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jQuery CDN 掛掉改用其他或本地端檔案JavaScript 語法教學| 跳板俱樂部">
              <a:extLst>
                <a:ext uri="{FF2B5EF4-FFF2-40B4-BE49-F238E27FC236}">
                  <a16:creationId xmlns:a16="http://schemas.microsoft.com/office/drawing/2014/main" id="{44D6C0B9-0CB7-4579-B59A-A960394FE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1" r="23120"/>
            <a:stretch/>
          </p:blipFill>
          <p:spPr bwMode="auto">
            <a:xfrm>
              <a:off x="6815900" y="2176176"/>
              <a:ext cx="1470039" cy="1437881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38098987-087C-4263-AAEB-97AFF15EA6B7}"/>
              </a:ext>
            </a:extLst>
          </p:cNvPr>
          <p:cNvGrpSpPr/>
          <p:nvPr/>
        </p:nvGrpSpPr>
        <p:grpSpPr>
          <a:xfrm>
            <a:off x="5757770" y="3705130"/>
            <a:ext cx="1670470" cy="2000250"/>
            <a:chOff x="5043620" y="3805193"/>
            <a:chExt cx="1670470" cy="2000250"/>
          </a:xfrm>
        </p:grpSpPr>
        <p:pic>
          <p:nvPicPr>
            <p:cNvPr id="70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3D6C1C30-A5CF-4225-99C0-DE58C00BA3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5043620" y="3805193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ootstrap (front-end framework) - Bauman National Library">
              <a:extLst>
                <a:ext uri="{FF2B5EF4-FFF2-40B4-BE49-F238E27FC236}">
                  <a16:creationId xmlns:a16="http://schemas.microsoft.com/office/drawing/2014/main" id="{21F708B6-8020-4640-8D49-C985C390E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296" y="4071079"/>
              <a:ext cx="1483794" cy="1483794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192C05D-F802-4021-964A-9E95A4898C08}"/>
              </a:ext>
            </a:extLst>
          </p:cNvPr>
          <p:cNvGrpSpPr/>
          <p:nvPr/>
        </p:nvGrpSpPr>
        <p:grpSpPr>
          <a:xfrm>
            <a:off x="4080279" y="3612838"/>
            <a:ext cx="1668178" cy="2000250"/>
            <a:chOff x="3406949" y="3845490"/>
            <a:chExt cx="1668178" cy="2000250"/>
          </a:xfrm>
        </p:grpSpPr>
        <p:pic>
          <p:nvPicPr>
            <p:cNvPr id="73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6F07985E-EAB0-4DE6-AB38-6E21469B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3406949" y="3845490"/>
              <a:ext cx="1668178" cy="20002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Font Awesome">
              <a:extLst>
                <a:ext uri="{FF2B5EF4-FFF2-40B4-BE49-F238E27FC236}">
                  <a16:creationId xmlns:a16="http://schemas.microsoft.com/office/drawing/2014/main" id="{5DD0DA7A-E1EB-4D67-A824-9C3029426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r="24095"/>
            <a:stretch/>
          </p:blipFill>
          <p:spPr bwMode="auto">
            <a:xfrm>
              <a:off x="3598056" y="4150644"/>
              <a:ext cx="1466674" cy="1436915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5" name="圖片 74">
            <a:extLst>
              <a:ext uri="{FF2B5EF4-FFF2-40B4-BE49-F238E27FC236}">
                <a16:creationId xmlns:a16="http://schemas.microsoft.com/office/drawing/2014/main" id="{CF33FB96-1B6A-46FB-AE63-2C49DF8DDD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763" y="3070501"/>
            <a:ext cx="1452845" cy="14528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群組 75">
            <a:extLst>
              <a:ext uri="{FF2B5EF4-FFF2-40B4-BE49-F238E27FC236}">
                <a16:creationId xmlns:a16="http://schemas.microsoft.com/office/drawing/2014/main" id="{DBE2484F-C608-48CB-B34B-C5770B028F54}"/>
              </a:ext>
            </a:extLst>
          </p:cNvPr>
          <p:cNvGrpSpPr/>
          <p:nvPr/>
        </p:nvGrpSpPr>
        <p:grpSpPr>
          <a:xfrm>
            <a:off x="9076233" y="3977014"/>
            <a:ext cx="1456483" cy="1456483"/>
            <a:chOff x="6946350" y="4009057"/>
            <a:chExt cx="1456483" cy="1456483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A26B179E-4540-4DE1-9331-7D3D3EBD3190}"/>
                </a:ext>
              </a:extLst>
            </p:cNvPr>
            <p:cNvSpPr/>
            <p:nvPr/>
          </p:nvSpPr>
          <p:spPr>
            <a:xfrm>
              <a:off x="6946350" y="4009057"/>
              <a:ext cx="1456483" cy="1456483"/>
            </a:xfrm>
            <a:prstGeom prst="ellipse">
              <a:avLst/>
            </a:prstGeom>
            <a:solidFill>
              <a:srgbClr val="90C53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3759994-6515-48D1-B157-5302B6E9F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8" t="13354" r="31402" b="23168"/>
            <a:stretch/>
          </p:blipFill>
          <p:spPr>
            <a:xfrm>
              <a:off x="7148811" y="4222884"/>
              <a:ext cx="1049857" cy="921966"/>
            </a:xfrm>
            <a:prstGeom prst="rect">
              <a:avLst/>
            </a:prstGeom>
          </p:spPr>
        </p:pic>
      </p:grpSp>
      <p:sp>
        <p:nvSpPr>
          <p:cNvPr id="79" name="橢圓 78">
            <a:extLst>
              <a:ext uri="{FF2B5EF4-FFF2-40B4-BE49-F238E27FC236}">
                <a16:creationId xmlns:a16="http://schemas.microsoft.com/office/drawing/2014/main" id="{3FD83CF3-D066-4E9C-86F3-CC17B477DC2D}"/>
              </a:ext>
            </a:extLst>
          </p:cNvPr>
          <p:cNvSpPr/>
          <p:nvPr/>
        </p:nvSpPr>
        <p:spPr>
          <a:xfrm>
            <a:off x="8618046" y="381436"/>
            <a:ext cx="1489738" cy="14691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 descr="Github Logo Official - Github Log, HD Png Download (768x768), Png Download">
            <a:extLst>
              <a:ext uri="{FF2B5EF4-FFF2-40B4-BE49-F238E27FC236}">
                <a16:creationId xmlns:a16="http://schemas.microsoft.com/office/drawing/2014/main" id="{20F9AE8B-9097-48BB-AC3A-A504CA37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845" y="574247"/>
            <a:ext cx="1295401" cy="94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7617CAD6-29E6-4F81-9A67-D0A20417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185" y="2420130"/>
            <a:ext cx="4874012" cy="3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0325D7F4-299F-4F9A-92CF-495D91AE0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8" r="68637"/>
          <a:stretch/>
        </p:blipFill>
        <p:spPr bwMode="auto">
          <a:xfrm>
            <a:off x="1093183" y="3736620"/>
            <a:ext cx="1528625" cy="15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<a:extLst>
              <a:ext uri="{FF2B5EF4-FFF2-40B4-BE49-F238E27FC236}">
                <a16:creationId xmlns:a16="http://schemas.microsoft.com/office/drawing/2014/main" id="{53475912-F840-46BF-A787-3395CB2B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50000" r="35530"/>
          <a:stretch/>
        </p:blipFill>
        <p:spPr bwMode="auto">
          <a:xfrm>
            <a:off x="639465" y="5156674"/>
            <a:ext cx="1509620" cy="15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7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B343B9E-D76A-4347-870B-88D289E32FC1}"/>
              </a:ext>
            </a:extLst>
          </p:cNvPr>
          <p:cNvSpPr/>
          <p:nvPr/>
        </p:nvSpPr>
        <p:spPr>
          <a:xfrm>
            <a:off x="614303" y="1212314"/>
            <a:ext cx="1059543" cy="10595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0AFA8-5A39-4BCB-9671-16023A2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" y="1341697"/>
            <a:ext cx="720000" cy="7200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A18193DE-58CA-49F9-9BA8-F7968E237BE9}"/>
              </a:ext>
            </a:extLst>
          </p:cNvPr>
          <p:cNvSpPr/>
          <p:nvPr/>
        </p:nvSpPr>
        <p:spPr>
          <a:xfrm>
            <a:off x="586123" y="4504133"/>
            <a:ext cx="1059543" cy="105954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6AB3B27-E32D-412D-AEED-A94E25889468}"/>
              </a:ext>
            </a:extLst>
          </p:cNvPr>
          <p:cNvSpPr/>
          <p:nvPr/>
        </p:nvSpPr>
        <p:spPr>
          <a:xfrm>
            <a:off x="628472" y="2814145"/>
            <a:ext cx="1059543" cy="105954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D4F76C-3F3F-4A39-86A5-A3924436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4" y="4678432"/>
            <a:ext cx="72000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65C82E-7BC7-477E-8FC1-3DAA22059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3" y="2984054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E0858-A9EE-4F9B-8ED7-C16F3AEB9FDA}"/>
              </a:ext>
            </a:extLst>
          </p:cNvPr>
          <p:cNvSpPr txBox="1"/>
          <p:nvPr/>
        </p:nvSpPr>
        <p:spPr>
          <a:xfrm>
            <a:off x="447238" y="2268763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A1031F-3006-4F7A-8BA0-CD9966D7C62F}"/>
              </a:ext>
            </a:extLst>
          </p:cNvPr>
          <p:cNvSpPr txBox="1"/>
          <p:nvPr/>
        </p:nvSpPr>
        <p:spPr>
          <a:xfrm>
            <a:off x="419058" y="5549778"/>
            <a:ext cx="1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一般使用者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領養者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ACEDE4-A29C-4D83-A77F-B49968C25D30}"/>
              </a:ext>
            </a:extLst>
          </p:cNvPr>
          <p:cNvSpPr txBox="1"/>
          <p:nvPr/>
        </p:nvSpPr>
        <p:spPr>
          <a:xfrm>
            <a:off x="461407" y="3847360"/>
            <a:ext cx="13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1BC4114-B6A8-4971-8700-223CDB93B5B3}"/>
              </a:ext>
            </a:extLst>
          </p:cNvPr>
          <p:cNvCxnSpPr>
            <a:cxnSpLocks/>
          </p:cNvCxnSpPr>
          <p:nvPr/>
        </p:nvCxnSpPr>
        <p:spPr>
          <a:xfrm>
            <a:off x="447238" y="2804888"/>
            <a:ext cx="11323848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19EFFEB-6191-4D17-9CC0-46D538CC0310}"/>
              </a:ext>
            </a:extLst>
          </p:cNvPr>
          <p:cNvCxnSpPr>
            <a:cxnSpLocks/>
          </p:cNvCxnSpPr>
          <p:nvPr/>
        </p:nvCxnSpPr>
        <p:spPr>
          <a:xfrm>
            <a:off x="447238" y="4376250"/>
            <a:ext cx="11323848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圖片">
            <a:extLst>
              <a:ext uri="{FF2B5EF4-FFF2-40B4-BE49-F238E27FC236}">
                <a16:creationId xmlns:a16="http://schemas.microsoft.com/office/drawing/2014/main" id="{59505D2A-DC8A-443F-A201-C8E6BB8E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966" y="-427739"/>
            <a:ext cx="10723706" cy="804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E6E0C84-BEF5-4CA6-AED9-2955AEDA0E73}"/>
              </a:ext>
            </a:extLst>
          </p:cNvPr>
          <p:cNvSpPr/>
          <p:nvPr/>
        </p:nvSpPr>
        <p:spPr>
          <a:xfrm>
            <a:off x="2702462" y="1538885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送養刊登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4D8C80E-DCAA-40A6-9901-CD9B8394D9FD}"/>
              </a:ext>
            </a:extLst>
          </p:cNvPr>
          <p:cNvSpPr/>
          <p:nvPr/>
        </p:nvSpPr>
        <p:spPr>
          <a:xfrm>
            <a:off x="2702462" y="3175444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刊登送養審核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E2E050D-97C3-4135-8A07-AEA44D7FA481}"/>
              </a:ext>
            </a:extLst>
          </p:cNvPr>
          <p:cNvSpPr/>
          <p:nvPr/>
        </p:nvSpPr>
        <p:spPr>
          <a:xfrm>
            <a:off x="8337399" y="1538096"/>
            <a:ext cx="2304277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我的送養文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C6D530B-388F-4319-80A4-DFA13A32A399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5006739" y="1741296"/>
            <a:ext cx="3330660" cy="78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AA90A65-F24A-48F9-8B2C-B52CC3B0F37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854601" y="1945284"/>
            <a:ext cx="0" cy="123016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圖: 決策 25">
            <a:extLst>
              <a:ext uri="{FF2B5EF4-FFF2-40B4-BE49-F238E27FC236}">
                <a16:creationId xmlns:a16="http://schemas.microsoft.com/office/drawing/2014/main" id="{3B6B2807-E027-4D79-BA14-087BEC101F1C}"/>
              </a:ext>
            </a:extLst>
          </p:cNvPr>
          <p:cNvSpPr/>
          <p:nvPr/>
        </p:nvSpPr>
        <p:spPr>
          <a:xfrm>
            <a:off x="5688621" y="2859427"/>
            <a:ext cx="1418371" cy="1198586"/>
          </a:xfrm>
          <a:prstGeom prst="flowChartDecision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審核</a:t>
            </a:r>
          </a:p>
          <a:p>
            <a:pPr algn="ctr"/>
            <a:endParaRPr lang="zh-TW" altLang="en-US" sz="20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6917F9C-7BEA-4B06-BC90-653573E7E0BA}"/>
              </a:ext>
            </a:extLst>
          </p:cNvPr>
          <p:cNvSpPr/>
          <p:nvPr/>
        </p:nvSpPr>
        <p:spPr>
          <a:xfrm>
            <a:off x="8337399" y="5033904"/>
            <a:ext cx="25546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毛孩領養顯示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2C0C45-103B-424B-B1B2-22BEAF31F8BB}"/>
              </a:ext>
            </a:extLst>
          </p:cNvPr>
          <p:cNvSpPr/>
          <p:nvPr/>
        </p:nvSpPr>
        <p:spPr>
          <a:xfrm>
            <a:off x="8337399" y="5591649"/>
            <a:ext cx="12420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E69B74D-7C8C-4E39-9AC5-74B96484495A}"/>
              </a:ext>
            </a:extLst>
          </p:cNvPr>
          <p:cNvSpPr/>
          <p:nvPr/>
        </p:nvSpPr>
        <p:spPr>
          <a:xfrm>
            <a:off x="9649999" y="5591648"/>
            <a:ext cx="1242031" cy="406399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追蹤</a:t>
            </a:r>
          </a:p>
        </p:txBody>
      </p:sp>
    </p:spTree>
    <p:extLst>
      <p:ext uri="{BB962C8B-B14F-4D97-AF65-F5344CB8AC3E}">
        <p14:creationId xmlns:p14="http://schemas.microsoft.com/office/powerpoint/2010/main" val="204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44BE88C6-42B0-4046-905F-25DC0B6EF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495840"/>
              </p:ext>
            </p:extLst>
          </p:nvPr>
        </p:nvGraphicFramePr>
        <p:xfrm>
          <a:off x="116113" y="1785257"/>
          <a:ext cx="11988800" cy="4819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64A2B02F-D49F-4036-9C8F-DB9113598663}"/>
              </a:ext>
            </a:extLst>
          </p:cNvPr>
          <p:cNvSpPr/>
          <p:nvPr/>
        </p:nvSpPr>
        <p:spPr>
          <a:xfrm>
            <a:off x="116112" y="4048320"/>
            <a:ext cx="2332536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曾俊諭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902B39-F28E-4185-9DEA-E7929FDFD406}"/>
              </a:ext>
            </a:extLst>
          </p:cNvPr>
          <p:cNvSpPr/>
          <p:nvPr/>
        </p:nvSpPr>
        <p:spPr>
          <a:xfrm>
            <a:off x="2522937" y="4048319"/>
            <a:ext cx="2372643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林洋藤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45453B-DE62-4953-A1DE-2BE91E543A9B}"/>
              </a:ext>
            </a:extLst>
          </p:cNvPr>
          <p:cNvSpPr/>
          <p:nvPr/>
        </p:nvSpPr>
        <p:spPr>
          <a:xfrm>
            <a:off x="4969869" y="4048319"/>
            <a:ext cx="2293255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卓純安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5BB0E3-D993-4DCD-A1FC-09BFB11669E5}"/>
              </a:ext>
            </a:extLst>
          </p:cNvPr>
          <p:cNvSpPr/>
          <p:nvPr/>
        </p:nvSpPr>
        <p:spPr>
          <a:xfrm>
            <a:off x="7331430" y="4048318"/>
            <a:ext cx="23376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陳玫均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601752-7F2B-4306-99D7-44AE94747DD8}"/>
              </a:ext>
            </a:extLst>
          </p:cNvPr>
          <p:cNvSpPr/>
          <p:nvPr/>
        </p:nvSpPr>
        <p:spPr>
          <a:xfrm>
            <a:off x="9778361" y="4047152"/>
            <a:ext cx="2326551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李旻育</a:t>
            </a:r>
          </a:p>
        </p:txBody>
      </p:sp>
    </p:spTree>
    <p:extLst>
      <p:ext uri="{BB962C8B-B14F-4D97-AF65-F5344CB8AC3E}">
        <p14:creationId xmlns:p14="http://schemas.microsoft.com/office/powerpoint/2010/main" val="35784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6992742-732C-4ECA-9B2F-0D5B5C1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231" y="2949825"/>
            <a:ext cx="2835344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23945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06DAADAB-BAE7-4284-BDE4-AE43D6A818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9805" y="3313443"/>
            <a:ext cx="2825351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E527551-D3DF-4847-89F2-01FFF6D5E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633" y="3180413"/>
            <a:ext cx="2829922" cy="3350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A5FA90-92E1-43FE-A734-9ADAE0818ABB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</p:spTree>
    <p:extLst>
      <p:ext uri="{BB962C8B-B14F-4D97-AF65-F5344CB8AC3E}">
        <p14:creationId xmlns:p14="http://schemas.microsoft.com/office/powerpoint/2010/main" val="5714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051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68C4B812-B1E2-4826-8AAF-3FAFAD6C7A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62" r="14237"/>
          <a:stretch/>
        </p:blipFill>
        <p:spPr>
          <a:xfrm>
            <a:off x="2456141" y="2888010"/>
            <a:ext cx="1802296" cy="3551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0162FC-E562-4334-B665-7F7710865E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8"/>
          <a:stretch/>
        </p:blipFill>
        <p:spPr>
          <a:xfrm>
            <a:off x="4130707" y="3180413"/>
            <a:ext cx="3183598" cy="3551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6341BE-F15A-4D8D-94BF-ABC7F0A905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7"/>
          <a:stretch/>
        </p:blipFill>
        <p:spPr>
          <a:xfrm>
            <a:off x="7005613" y="2847265"/>
            <a:ext cx="2637481" cy="3592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7A43F96-13AA-45B9-AB3A-D5A9525B52A3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5FB61-B62C-43CC-8CF9-1CF650983182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953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86999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4BC094CA-FDAD-4C75-A1D6-AEAC468C0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93" y="2765575"/>
            <a:ext cx="5707613" cy="367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43977A-3320-4BEB-AA85-FBB31CB4DDCF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AA015-08C3-4E4E-9F49-6D8A35FF9BB4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</p:spTree>
    <p:extLst>
      <p:ext uri="{BB962C8B-B14F-4D97-AF65-F5344CB8AC3E}">
        <p14:creationId xmlns:p14="http://schemas.microsoft.com/office/powerpoint/2010/main" val="32151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823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4" name="Picture 4" descr="你是碼農，開發人員，程式設計師，還是工程師？ | IT人">
            <a:extLst>
              <a:ext uri="{FF2B5EF4-FFF2-40B4-BE49-F238E27FC236}">
                <a16:creationId xmlns:a16="http://schemas.microsoft.com/office/drawing/2014/main" id="{F5D352BA-2F5D-4CED-B5C4-7DC554461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 bwMode="auto">
          <a:xfrm>
            <a:off x="2985863" y="2909670"/>
            <a:ext cx="6220274" cy="3510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FFD4279-B83B-452A-A150-B6976DDA3EF7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32167CE-C5C4-4B1B-8A10-F2FFD787ABA2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973EBE-3063-47E8-B082-3AEE4B461EA9}"/>
              </a:ext>
            </a:extLst>
          </p:cNvPr>
          <p:cNvSpPr/>
          <p:nvPr/>
        </p:nvSpPr>
        <p:spPr>
          <a:xfrm>
            <a:off x="6894285" y="1209338"/>
            <a:ext cx="2375926" cy="352950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</p:spTree>
    <p:extLst>
      <p:ext uri="{BB962C8B-B14F-4D97-AF65-F5344CB8AC3E}">
        <p14:creationId xmlns:p14="http://schemas.microsoft.com/office/powerpoint/2010/main" val="29674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1140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開發方式</a:t>
            </a: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81B73A1-B4FB-4691-B0A0-B37CA2F72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222622"/>
              </p:ext>
            </p:extLst>
          </p:nvPr>
        </p:nvGraphicFramePr>
        <p:xfrm>
          <a:off x="106017" y="1716690"/>
          <a:ext cx="11794435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開箱711新品李錦記懶人濃湯 - 美食板 | Dcard">
            <a:extLst>
              <a:ext uri="{FF2B5EF4-FFF2-40B4-BE49-F238E27FC236}">
                <a16:creationId xmlns:a16="http://schemas.microsoft.com/office/drawing/2014/main" id="{ACB3560C-E503-4E83-9280-F9AB5EA03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1555" r="1179" b="2865"/>
          <a:stretch/>
        </p:blipFill>
        <p:spPr bwMode="auto">
          <a:xfrm>
            <a:off x="3242679" y="3180413"/>
            <a:ext cx="5521109" cy="298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33DC196-0A50-4AD9-9CA1-F7D99F13F7C0}"/>
              </a:ext>
            </a:extLst>
          </p:cNvPr>
          <p:cNvSpPr/>
          <p:nvPr/>
        </p:nvSpPr>
        <p:spPr>
          <a:xfrm>
            <a:off x="106017" y="1212289"/>
            <a:ext cx="2375926" cy="352950"/>
          </a:xfrm>
          <a:prstGeom prst="rect">
            <a:avLst/>
          </a:prstGeom>
          <a:solidFill>
            <a:srgbClr val="F57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13894-090B-4AC8-BDD1-087C6EFF205A}"/>
              </a:ext>
            </a:extLst>
          </p:cNvPr>
          <p:cNvSpPr/>
          <p:nvPr/>
        </p:nvSpPr>
        <p:spPr>
          <a:xfrm>
            <a:off x="2481942" y="1212289"/>
            <a:ext cx="4412343" cy="352950"/>
          </a:xfrm>
          <a:prstGeom prst="rect">
            <a:avLst/>
          </a:prstGeom>
          <a:solidFill>
            <a:srgbClr val="FFC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第二週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49304-44BA-496B-B96C-C6C2ACCB140E}"/>
              </a:ext>
            </a:extLst>
          </p:cNvPr>
          <p:cNvSpPr/>
          <p:nvPr/>
        </p:nvSpPr>
        <p:spPr>
          <a:xfrm>
            <a:off x="6894285" y="1209338"/>
            <a:ext cx="2375926" cy="352950"/>
          </a:xfrm>
          <a:prstGeom prst="rect">
            <a:avLst/>
          </a:prstGeom>
          <a:solidFill>
            <a:srgbClr val="68A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第三、四週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0A54C8-4E2E-48ED-BDAA-85128738CC09}"/>
              </a:ext>
            </a:extLst>
          </p:cNvPr>
          <p:cNvSpPr/>
          <p:nvPr/>
        </p:nvSpPr>
        <p:spPr>
          <a:xfrm>
            <a:off x="9270211" y="1209338"/>
            <a:ext cx="2375926" cy="352950"/>
          </a:xfrm>
          <a:prstGeom prst="rect">
            <a:avLst/>
          </a:prstGeom>
          <a:solidFill>
            <a:srgbClr val="79B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第五週</a:t>
            </a:r>
          </a:p>
        </p:txBody>
      </p:sp>
    </p:spTree>
    <p:extLst>
      <p:ext uri="{BB962C8B-B14F-4D97-AF65-F5344CB8AC3E}">
        <p14:creationId xmlns:p14="http://schemas.microsoft.com/office/powerpoint/2010/main" val="35930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E56489-C35F-480E-862A-9ABC9CC86479}"/>
              </a:ext>
            </a:extLst>
          </p:cNvPr>
          <p:cNvGrpSpPr/>
          <p:nvPr/>
        </p:nvGrpSpPr>
        <p:grpSpPr>
          <a:xfrm>
            <a:off x="3164265" y="4720398"/>
            <a:ext cx="3844502" cy="1987869"/>
            <a:chOff x="3164265" y="4720398"/>
            <a:chExt cx="3844502" cy="1987869"/>
          </a:xfrm>
        </p:grpSpPr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2FBDDECB-6344-472E-B581-F48BB8DA5603}"/>
                </a:ext>
              </a:extLst>
            </p:cNvPr>
            <p:cNvSpPr/>
            <p:nvPr/>
          </p:nvSpPr>
          <p:spPr>
            <a:xfrm>
              <a:off x="3164265" y="4720398"/>
              <a:ext cx="3844502" cy="1987869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D0A6B7CC-8674-4CB4-B803-D1CE5BF9931F}"/>
                </a:ext>
              </a:extLst>
            </p:cNvPr>
            <p:cNvGrpSpPr/>
            <p:nvPr/>
          </p:nvGrpSpPr>
          <p:grpSpPr>
            <a:xfrm>
              <a:off x="3826552" y="5129825"/>
              <a:ext cx="1185417" cy="1169014"/>
              <a:chOff x="2935571" y="5070665"/>
              <a:chExt cx="1185417" cy="1169014"/>
            </a:xfrm>
          </p:grpSpPr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DD761DA5-A559-4354-9B44-93127A7A9DE9}"/>
                  </a:ext>
                </a:extLst>
              </p:cNvPr>
              <p:cNvSpPr/>
              <p:nvPr/>
            </p:nvSpPr>
            <p:spPr>
              <a:xfrm>
                <a:off x="2935571" y="5070665"/>
                <a:ext cx="1185417" cy="1169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9" name="Picture 2" descr="Github Logo Official - Github Log, HD Png Download (768x768), Png Download">
                <a:extLst>
                  <a:ext uri="{FF2B5EF4-FFF2-40B4-BE49-F238E27FC236}">
                    <a16:creationId xmlns:a16="http://schemas.microsoft.com/office/drawing/2014/main" id="{6E2BFE36-95F2-4244-A78C-E59BEB087B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1800" y="5224089"/>
                <a:ext cx="1030779" cy="75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CB6CF03-3F27-4084-8853-95C473BF6F23}"/>
              </a:ext>
            </a:extLst>
          </p:cNvPr>
          <p:cNvGrpSpPr/>
          <p:nvPr/>
        </p:nvGrpSpPr>
        <p:grpSpPr>
          <a:xfrm>
            <a:off x="7481902" y="3284051"/>
            <a:ext cx="4258136" cy="1987868"/>
            <a:chOff x="7481902" y="3284051"/>
            <a:chExt cx="4258136" cy="1987868"/>
          </a:xfrm>
        </p:grpSpPr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BCC224B3-BB3E-46F9-B69E-2093BAAE7868}"/>
                </a:ext>
              </a:extLst>
            </p:cNvPr>
            <p:cNvSpPr/>
            <p:nvPr/>
          </p:nvSpPr>
          <p:spPr>
            <a:xfrm>
              <a:off x="7481902" y="3284051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9F06AF77-6318-4A4A-9B4E-DE12028AD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071" y="3619879"/>
              <a:ext cx="1156060" cy="115606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5580461F-0EA8-41A9-95EB-5D172FEF77C3}"/>
                </a:ext>
              </a:extLst>
            </p:cNvPr>
            <p:cNvGrpSpPr/>
            <p:nvPr/>
          </p:nvGrpSpPr>
          <p:grpSpPr>
            <a:xfrm>
              <a:off x="10251291" y="3625879"/>
              <a:ext cx="1158955" cy="1158955"/>
              <a:chOff x="6946350" y="4009057"/>
              <a:chExt cx="1456483" cy="1456483"/>
            </a:xfrm>
          </p:grpSpPr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5508C6A7-4DD3-46CF-B5F7-659D2FFDFD97}"/>
                  </a:ext>
                </a:extLst>
              </p:cNvPr>
              <p:cNvSpPr/>
              <p:nvPr/>
            </p:nvSpPr>
            <p:spPr>
              <a:xfrm>
                <a:off x="6946350" y="4009057"/>
                <a:ext cx="1456483" cy="1456483"/>
              </a:xfrm>
              <a:prstGeom prst="ellipse">
                <a:avLst/>
              </a:prstGeom>
              <a:solidFill>
                <a:srgbClr val="90C53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0E202F04-8D25-44AC-A94F-11ED8049C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48" t="13354" r="31402" b="23168"/>
              <a:stretch/>
            </p:blipFill>
            <p:spPr>
              <a:xfrm>
                <a:off x="7148811" y="4222884"/>
                <a:ext cx="1049857" cy="921966"/>
              </a:xfrm>
              <a:prstGeom prst="rect">
                <a:avLst/>
              </a:prstGeom>
            </p:spPr>
          </p:pic>
        </p:grp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E726D4A-4AFD-4F2B-96DC-538A91D85938}"/>
              </a:ext>
            </a:extLst>
          </p:cNvPr>
          <p:cNvGrpSpPr/>
          <p:nvPr/>
        </p:nvGrpSpPr>
        <p:grpSpPr>
          <a:xfrm>
            <a:off x="641303" y="1742108"/>
            <a:ext cx="6496535" cy="2854408"/>
            <a:chOff x="641303" y="1742108"/>
            <a:chExt cx="6496535" cy="2854408"/>
          </a:xfrm>
        </p:grpSpPr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269D24C7-49BE-49AD-A35E-A7B1E9C9410C}"/>
                </a:ext>
              </a:extLst>
            </p:cNvPr>
            <p:cNvSpPr/>
            <p:nvPr/>
          </p:nvSpPr>
          <p:spPr>
            <a:xfrm>
              <a:off x="641303" y="1836609"/>
              <a:ext cx="6496535" cy="2700746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A5A5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7" name="Picture 10" descr="HTML入門&amp;amp;基本觀念介紹！ | 快樂學程式">
              <a:extLst>
                <a:ext uri="{FF2B5EF4-FFF2-40B4-BE49-F238E27FC236}">
                  <a16:creationId xmlns:a16="http://schemas.microsoft.com/office/drawing/2014/main" id="{102F45B1-3CF4-414C-B529-A79BA8287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5750" y1="40667" x2="34625" y2="28000"/>
                          <a14:foregroundMark x1="42875" y1="29167" x2="46125" y2="45667"/>
                          <a14:foregroundMark x1="46125" y1="25333" x2="46125" y2="67667"/>
                          <a14:foregroundMark x1="48250" y1="22500" x2="34625" y2="60000"/>
                          <a14:foregroundMark x1="47375" y1="29667" x2="32875" y2="67167"/>
                          <a14:foregroundMark x1="54750" y1="32000" x2="39875" y2="68833"/>
                          <a14:foregroundMark x1="58125" y1="34667" x2="44125" y2="71000"/>
                          <a14:foregroundMark x1="60625" y1="37500" x2="44500" y2="73167"/>
                          <a14:foregroundMark x1="61000" y1="44000" x2="50250" y2="72667"/>
                          <a14:foregroundMark x1="64750" y1="43000" x2="46500" y2="79833"/>
                          <a14:foregroundMark x1="66750" y1="54000" x2="51500" y2="75333"/>
                          <a14:foregroundMark x1="41625" y1="31333" x2="66000" y2="34667"/>
                          <a14:foregroundMark x1="45250" y1="35167" x2="56000" y2="34167"/>
                          <a14:foregroundMark x1="39500" y1="36833" x2="54000" y2="32000"/>
                          <a14:foregroundMark x1="41125" y1="33000" x2="41125" y2="34167"/>
                          <a14:foregroundMark x1="42875" y1="30833" x2="37000" y2="41833"/>
                          <a14:foregroundMark x1="43250" y1="29167" x2="39875" y2="45667"/>
                          <a14:foregroundMark x1="49375" y1="27500" x2="53125" y2="48500"/>
                          <a14:foregroundMark x1="58875" y1="31333" x2="62000" y2="51333"/>
                          <a14:foregroundMark x1="62000" y1="51333" x2="49000" y2="69833"/>
                          <a14:foregroundMark x1="49000" y1="69833" x2="41125" y2="71500"/>
                          <a14:backgroundMark x1="11875" y1="19333" x2="11875" y2="1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7" r="22934"/>
            <a:stretch/>
          </p:blipFill>
          <p:spPr bwMode="auto">
            <a:xfrm>
              <a:off x="920395" y="1742108"/>
              <a:ext cx="1327405" cy="15916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EB34F97-81AC-45B8-B859-E145A8C9F21A}"/>
                </a:ext>
              </a:extLst>
            </p:cNvPr>
            <p:cNvGrpSpPr/>
            <p:nvPr/>
          </p:nvGrpSpPr>
          <p:grpSpPr>
            <a:xfrm>
              <a:off x="2271869" y="1742108"/>
              <a:ext cx="1374335" cy="1591642"/>
              <a:chOff x="-1308651" y="3904767"/>
              <a:chExt cx="1727156" cy="2000250"/>
            </a:xfrm>
          </p:grpSpPr>
          <p:pic>
            <p:nvPicPr>
              <p:cNvPr id="39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1A45DEDC-931B-450B-A6D2-8CBFCD847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-1308651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CSS div背景圖片RWD Background-img - ucamc">
                <a:extLst>
                  <a:ext uri="{FF2B5EF4-FFF2-40B4-BE49-F238E27FC236}">
                    <a16:creationId xmlns:a16="http://schemas.microsoft.com/office/drawing/2014/main" id="{C282F558-1878-4E63-9F04-11F84E8CC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17424" y="4086928"/>
                <a:ext cx="1635929" cy="163592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1480D0D-CB83-40E0-93CE-86BE38C2886E}"/>
                </a:ext>
              </a:extLst>
            </p:cNvPr>
            <p:cNvGrpSpPr/>
            <p:nvPr/>
          </p:nvGrpSpPr>
          <p:grpSpPr>
            <a:xfrm>
              <a:off x="3670274" y="1742108"/>
              <a:ext cx="1327405" cy="1591642"/>
              <a:chOff x="268300" y="3904767"/>
              <a:chExt cx="1668178" cy="2000250"/>
            </a:xfrm>
          </p:grpSpPr>
          <p:pic>
            <p:nvPicPr>
              <p:cNvPr id="42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073194E1-860C-4B34-BD83-CE94E9795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268300" y="3904767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A6F50CE3-447A-4743-B716-ED6D04893DDE}"/>
                  </a:ext>
                </a:extLst>
              </p:cNvPr>
              <p:cNvGrpSpPr/>
              <p:nvPr/>
            </p:nvGrpSpPr>
            <p:grpSpPr>
              <a:xfrm>
                <a:off x="464698" y="4176651"/>
                <a:ext cx="1456483" cy="1456483"/>
                <a:chOff x="5241164" y="2174760"/>
                <a:chExt cx="1456483" cy="1456483"/>
              </a:xfrm>
            </p:grpSpPr>
            <p:sp>
              <p:nvSpPr>
                <p:cNvPr id="45" name="橢圓 44">
                  <a:extLst>
                    <a:ext uri="{FF2B5EF4-FFF2-40B4-BE49-F238E27FC236}">
                      <a16:creationId xmlns:a16="http://schemas.microsoft.com/office/drawing/2014/main" id="{AD5C482C-8B18-433A-BC19-2F92DCEFAA42}"/>
                    </a:ext>
                  </a:extLst>
                </p:cNvPr>
                <p:cNvSpPr/>
                <p:nvPr/>
              </p:nvSpPr>
              <p:spPr>
                <a:xfrm>
                  <a:off x="5241164" y="2174760"/>
                  <a:ext cx="1456483" cy="1456483"/>
                </a:xfrm>
                <a:prstGeom prst="ellipse">
                  <a:avLst/>
                </a:prstGeom>
                <a:solidFill>
                  <a:srgbClr val="FFC7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Picture 16" descr="網頁設計常用的三種語言">
                  <a:extLst>
                    <a:ext uri="{FF2B5EF4-FFF2-40B4-BE49-F238E27FC236}">
                      <a16:creationId xmlns:a16="http://schemas.microsoft.com/office/drawing/2014/main" id="{0AE8AA17-A155-4A67-BC3A-8333DABC8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7000" l="10000" r="90000">
                              <a14:foregroundMark x1="37833" y1="60833" x2="40333" y2="82500"/>
                              <a14:foregroundMark x1="40333" y1="82500" x2="41167" y2="82000"/>
                              <a14:foregroundMark x1="45000" y1="65667" x2="41333" y2="93333"/>
                              <a14:foregroundMark x1="41333" y1="93333" x2="41667" y2="94167"/>
                              <a14:foregroundMark x1="50500" y1="68500" x2="47000" y2="91667"/>
                              <a14:foregroundMark x1="58167" y1="67000" x2="54000" y2="87833"/>
                              <a14:foregroundMark x1="58333" y1="66167" x2="55333" y2="85667"/>
                              <a14:foregroundMark x1="58333" y1="77667" x2="49000" y2="90333"/>
                              <a14:foregroundMark x1="49000" y1="90333" x2="52833" y2="97000"/>
                              <a14:foregroundMark x1="54333" y1="85500" x2="52833" y2="76167"/>
                              <a14:foregroundMark x1="52833" y1="76167" x2="44667" y2="72500"/>
                              <a14:foregroundMark x1="44667" y1="72500" x2="45000" y2="71500"/>
                              <a14:foregroundMark x1="47667" y1="71333" x2="59167" y2="70167"/>
                              <a14:foregroundMark x1="59167" y1="70167" x2="51333" y2="68167"/>
                              <a14:foregroundMark x1="55667" y1="68167" x2="46667" y2="69000"/>
                              <a14:foregroundMark x1="47167" y1="50000" x2="46852" y2="54942"/>
                              <a14:foregroundMark x1="51099" y1="51500" x2="51176" y2="53302"/>
                              <a14:foregroundMark x1="51056" y1="50487" x2="51066" y2="50713"/>
                              <a14:foregroundMark x1="52500" y1="53749" x2="52500" y2="55228"/>
                              <a14:foregroundMark x1="52921" y1="53290" x2="52883" y2="55779"/>
                              <a14:foregroundMark x1="52949" y1="51500" x2="52941" y2="52035"/>
                              <a14:foregroundMark x1="52981" y1="49447" x2="52975" y2="49828"/>
                              <a14:foregroundMark x1="47500" y1="49500" x2="46593" y2="54942"/>
                              <a14:foregroundMark x1="46208" y1="59863" x2="46167" y2="60333"/>
                              <a14:foregroundMark x1="47167" y1="49000" x2="46643" y2="54942"/>
                              <a14:foregroundMark x1="42833" y1="69167" x2="42833" y2="76167"/>
                              <a14:foregroundMark x1="40667" y1="65000" x2="41167" y2="77333"/>
                              <a14:backgroundMark x1="13667" y1="12667" x2="14500" y2="43000"/>
                              <a14:backgroundMark x1="21500" y1="15833" x2="21833" y2="46167"/>
                              <a14:backgroundMark x1="52667" y1="51500" x2="52667" y2="51500"/>
                              <a14:backgroundMark x1="53000" y1="51500" x2="53000" y2="51500"/>
                              <a14:backgroundMark x1="52667" y1="51000" x2="52667" y2="51000"/>
                              <a14:backgroundMark x1="52667" y1="51500" x2="51833" y2="51167"/>
                              <a14:backgroundMark x1="51167" y1="50167" x2="51167" y2="50167"/>
                              <a14:backgroundMark x1="51167" y1="50667" x2="51500" y2="51333"/>
                              <a14:backgroundMark x1="51000" y1="50167" x2="51000" y2="50167"/>
                              <a14:backgroundMark x1="51167" y1="50000" x2="51167" y2="50000"/>
                              <a14:backgroundMark x1="52500" y1="47500" x2="53500" y2="49167"/>
                              <a14:backgroundMark x1="52333" y1="46833" x2="53500" y2="48333"/>
                              <a14:backgroundMark x1="53333" y1="51833" x2="52833" y2="51167"/>
                              <a14:backgroundMark x1="52833" y1="52000" x2="53667" y2="52833"/>
                              <a14:backgroundMark x1="53167" y1="56833" x2="53333" y2="58000"/>
                              <a14:backgroundMark x1="52667" y1="58333" x2="53500" y2="58500"/>
                              <a14:backgroundMark x1="53500" y1="56667" x2="51000" y2="57000"/>
                              <a14:backgroundMark x1="46333" y1="57333" x2="47833" y2="57833"/>
                              <a14:backgroundMark x1="47167" y1="57333" x2="45500" y2="57333"/>
                              <a14:backgroundMark x1="48667" y1="57333" x2="46167" y2="57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38" t="45111" r="22379"/>
                <a:stretch/>
              </p:blipFill>
              <p:spPr bwMode="auto">
                <a:xfrm>
                  <a:off x="5490200" y="2360053"/>
                  <a:ext cx="1037270" cy="106653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D0613E8-2A2C-4BB5-8F28-0821A8DB846C}"/>
                </a:ext>
              </a:extLst>
            </p:cNvPr>
            <p:cNvGrpSpPr/>
            <p:nvPr/>
          </p:nvGrpSpPr>
          <p:grpSpPr>
            <a:xfrm>
              <a:off x="920397" y="3004874"/>
              <a:ext cx="1327405" cy="1591642"/>
              <a:chOff x="6621719" y="1885536"/>
              <a:chExt cx="1668178" cy="2000250"/>
            </a:xfrm>
          </p:grpSpPr>
          <p:pic>
            <p:nvPicPr>
              <p:cNvPr id="48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E1887562-B5EE-4036-9D04-CA9F37072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6621719" y="1885536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jQuery CDN 掛掉改用其他或本地端檔案JavaScript 語法教學| 跳板俱樂部">
                <a:extLst>
                  <a:ext uri="{FF2B5EF4-FFF2-40B4-BE49-F238E27FC236}">
                    <a16:creationId xmlns:a16="http://schemas.microsoft.com/office/drawing/2014/main" id="{EF7ABB1C-CE7F-48D0-AEF3-65BB35F60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1" r="23120"/>
              <a:stretch/>
            </p:blipFill>
            <p:spPr bwMode="auto">
              <a:xfrm>
                <a:off x="6815901" y="2176177"/>
                <a:ext cx="1470040" cy="1437881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A6A3AB93-83B9-44DB-BC26-7C8BF3D7DDF1}"/>
                </a:ext>
              </a:extLst>
            </p:cNvPr>
            <p:cNvGrpSpPr/>
            <p:nvPr/>
          </p:nvGrpSpPr>
          <p:grpSpPr>
            <a:xfrm>
              <a:off x="3670274" y="3004874"/>
              <a:ext cx="1329230" cy="1591642"/>
              <a:chOff x="5043619" y="3805192"/>
              <a:chExt cx="1670471" cy="2000250"/>
            </a:xfrm>
          </p:grpSpPr>
          <p:pic>
            <p:nvPicPr>
              <p:cNvPr id="53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D3BE40FA-D1E6-463E-81B3-83F2AAA73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5043619" y="3805192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Bootstrap (front-end framework) - Bauman National Library">
                <a:extLst>
                  <a:ext uri="{FF2B5EF4-FFF2-40B4-BE49-F238E27FC236}">
                    <a16:creationId xmlns:a16="http://schemas.microsoft.com/office/drawing/2014/main" id="{F1A9E9DC-4F60-438A-A6FE-BCF18AC538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0296" y="4071079"/>
                <a:ext cx="1483794" cy="148379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D6C67D03-FF7B-43CD-A15C-C99C3BC2D82A}"/>
                </a:ext>
              </a:extLst>
            </p:cNvPr>
            <p:cNvGrpSpPr/>
            <p:nvPr/>
          </p:nvGrpSpPr>
          <p:grpSpPr>
            <a:xfrm>
              <a:off x="2271869" y="3004874"/>
              <a:ext cx="1327405" cy="1591642"/>
              <a:chOff x="3406949" y="3845490"/>
              <a:chExt cx="1668178" cy="2000250"/>
            </a:xfrm>
          </p:grpSpPr>
          <p:pic>
            <p:nvPicPr>
              <p:cNvPr id="80" name="Picture 10" descr="HTML入門&amp;amp;基本觀念介紹！ | 快樂學程式">
                <a:extLst>
                  <a:ext uri="{FF2B5EF4-FFF2-40B4-BE49-F238E27FC236}">
                    <a16:creationId xmlns:a16="http://schemas.microsoft.com/office/drawing/2014/main" id="{5E96B37F-5750-44BB-BA55-2A2B68BD1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5750" y1="40667" x2="34625" y2="28000"/>
                            <a14:foregroundMark x1="42875" y1="29167" x2="46125" y2="45667"/>
                            <a14:foregroundMark x1="46125" y1="25333" x2="46125" y2="67667"/>
                            <a14:foregroundMark x1="48250" y1="22500" x2="34625" y2="60000"/>
                            <a14:foregroundMark x1="47375" y1="29667" x2="32875" y2="67167"/>
                            <a14:foregroundMark x1="54750" y1="32000" x2="39875" y2="68833"/>
                            <a14:foregroundMark x1="58125" y1="34667" x2="44125" y2="71000"/>
                            <a14:foregroundMark x1="60625" y1="37500" x2="44500" y2="73167"/>
                            <a14:foregroundMark x1="61000" y1="44000" x2="50250" y2="72667"/>
                            <a14:foregroundMark x1="64750" y1="43000" x2="46500" y2="79833"/>
                            <a14:foregroundMark x1="66750" y1="54000" x2="51500" y2="75333"/>
                            <a14:foregroundMark x1="41625" y1="31333" x2="66000" y2="34667"/>
                            <a14:foregroundMark x1="45250" y1="35167" x2="56000" y2="34167"/>
                            <a14:foregroundMark x1="39500" y1="36833" x2="54000" y2="32000"/>
                            <a14:foregroundMark x1="41125" y1="33000" x2="41125" y2="34167"/>
                            <a14:foregroundMark x1="42875" y1="30833" x2="37000" y2="41833"/>
                            <a14:foregroundMark x1="43250" y1="29167" x2="39875" y2="45667"/>
                            <a14:foregroundMark x1="49375" y1="27500" x2="53125" y2="48500"/>
                            <a14:foregroundMark x1="58875" y1="31333" x2="62000" y2="51333"/>
                            <a14:foregroundMark x1="62000" y1="51333" x2="49000" y2="69833"/>
                            <a14:foregroundMark x1="49000" y1="69833" x2="41125" y2="71500"/>
                            <a14:backgroundMark x1="11875" y1="19333" x2="11875" y2="19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r="22934"/>
              <a:stretch/>
            </p:blipFill>
            <p:spPr bwMode="auto">
              <a:xfrm>
                <a:off x="3406949" y="3845490"/>
                <a:ext cx="1668178" cy="20002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6" descr="Font Awesome">
                <a:extLst>
                  <a:ext uri="{FF2B5EF4-FFF2-40B4-BE49-F238E27FC236}">
                    <a16:creationId xmlns:a16="http://schemas.microsoft.com/office/drawing/2014/main" id="{CB894193-3497-45A3-A67F-77597C4F3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17" r="24095"/>
              <a:stretch/>
            </p:blipFill>
            <p:spPr bwMode="auto">
              <a:xfrm>
                <a:off x="3598056" y="4150644"/>
                <a:ext cx="1466674" cy="1436915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F6E9EEC-253B-4B4B-BE06-D159BBE10FAC}"/>
              </a:ext>
            </a:extLst>
          </p:cNvPr>
          <p:cNvGrpSpPr/>
          <p:nvPr/>
        </p:nvGrpSpPr>
        <p:grpSpPr>
          <a:xfrm>
            <a:off x="7468998" y="351826"/>
            <a:ext cx="4258136" cy="1987868"/>
            <a:chOff x="7468998" y="351826"/>
            <a:chExt cx="4258136" cy="198786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AC39AB2-6135-4713-8EBA-79639FCD5224}"/>
                </a:ext>
              </a:extLst>
            </p:cNvPr>
            <p:cNvSpPr/>
            <p:nvPr/>
          </p:nvSpPr>
          <p:spPr>
            <a:xfrm>
              <a:off x="7468998" y="351826"/>
              <a:ext cx="4258136" cy="1987868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AADAB015-26F5-4C4C-9E74-A81C45849E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88" r="68637"/>
            <a:stretch/>
          </p:blipFill>
          <p:spPr bwMode="auto">
            <a:xfrm>
              <a:off x="10158882" y="619786"/>
              <a:ext cx="1216360" cy="120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download icons adobe illustrator photoshop premiere pro after effects adobe XD InDesign svg eps png psd ai logo vector color free 2019 #download #logo #Adobe #svg #eps #png #psd #ai #vector #color #free #art #vectors #vectorart #icon #logos #icons #socialmedia #photoshop #illustrator #InDesign #design #Premiere">
              <a:extLst>
                <a:ext uri="{FF2B5EF4-FFF2-40B4-BE49-F238E27FC236}">
                  <a16:creationId xmlns:a16="http://schemas.microsoft.com/office/drawing/2014/main" id="{12EC9310-0312-4AF6-8AA6-79CABBD15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7" t="50000" r="35530"/>
            <a:stretch/>
          </p:blipFill>
          <p:spPr bwMode="auto">
            <a:xfrm>
              <a:off x="8724611" y="605069"/>
              <a:ext cx="1201237" cy="123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4C8049CD-4A67-48CF-9457-675748E98CE7}"/>
              </a:ext>
            </a:extLst>
          </p:cNvPr>
          <p:cNvSpPr/>
          <p:nvPr/>
        </p:nvSpPr>
        <p:spPr>
          <a:xfrm>
            <a:off x="5909782" y="1882945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560FAC92-0B67-479D-8D30-B6EA988A0CC9}"/>
              </a:ext>
            </a:extLst>
          </p:cNvPr>
          <p:cNvSpPr/>
          <p:nvPr/>
        </p:nvSpPr>
        <p:spPr>
          <a:xfrm>
            <a:off x="6535633" y="3284051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2240A7AA-515F-4B16-AD62-863194F96FD2}"/>
              </a:ext>
            </a:extLst>
          </p:cNvPr>
          <p:cNvSpPr/>
          <p:nvPr/>
        </p:nvSpPr>
        <p:spPr>
          <a:xfrm>
            <a:off x="5886728" y="4753575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C63622-45DA-479E-9ADB-7F386C684095}"/>
              </a:ext>
            </a:extLst>
          </p:cNvPr>
          <p:cNvSpPr txBox="1"/>
          <p:nvPr/>
        </p:nvSpPr>
        <p:spPr>
          <a:xfrm>
            <a:off x="784074" y="252967"/>
            <a:ext cx="545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EC23D85-51F1-457D-863C-DB56E0C91832}"/>
              </a:ext>
            </a:extLst>
          </p:cNvPr>
          <p:cNvSpPr/>
          <p:nvPr/>
        </p:nvSpPr>
        <p:spPr>
          <a:xfrm>
            <a:off x="6573648" y="472794"/>
            <a:ext cx="1809750" cy="180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圓形 9">
            <a:extLst>
              <a:ext uri="{FF2B5EF4-FFF2-40B4-BE49-F238E27FC236}">
                <a16:creationId xmlns:a16="http://schemas.microsoft.com/office/drawing/2014/main" id="{1D41AEC1-7A27-47EA-919D-060C6613C3F8}"/>
              </a:ext>
            </a:extLst>
          </p:cNvPr>
          <p:cNvSpPr/>
          <p:nvPr/>
        </p:nvSpPr>
        <p:spPr>
          <a:xfrm>
            <a:off x="6205876" y="104376"/>
            <a:ext cx="2512429" cy="251268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65DA0BD1-5E58-43DA-A631-E3AC8DD30F6A}"/>
              </a:ext>
            </a:extLst>
          </p:cNvPr>
          <p:cNvSpPr/>
          <p:nvPr/>
        </p:nvSpPr>
        <p:spPr>
          <a:xfrm>
            <a:off x="6760581" y="1013900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視覺設計</a:t>
            </a:r>
          </a:p>
        </p:txBody>
      </p:sp>
      <p:sp>
        <p:nvSpPr>
          <p:cNvPr id="12" name="圖案 11">
            <a:extLst>
              <a:ext uri="{FF2B5EF4-FFF2-40B4-BE49-F238E27FC236}">
                <a16:creationId xmlns:a16="http://schemas.microsoft.com/office/drawing/2014/main" id="{DE8B968D-A545-467C-AFEF-FCE41D32087B}"/>
              </a:ext>
            </a:extLst>
          </p:cNvPr>
          <p:cNvSpPr/>
          <p:nvPr/>
        </p:nvSpPr>
        <p:spPr>
          <a:xfrm>
            <a:off x="5507900" y="1548287"/>
            <a:ext cx="2512429" cy="2512685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A0B3A814-5A22-4FC2-83E5-8965C3BE8AF8}"/>
              </a:ext>
            </a:extLst>
          </p:cNvPr>
          <p:cNvSpPr/>
          <p:nvPr/>
        </p:nvSpPr>
        <p:spPr>
          <a:xfrm>
            <a:off x="6059777" y="2460476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</a:p>
        </p:txBody>
      </p:sp>
      <p:sp>
        <p:nvSpPr>
          <p:cNvPr id="14" name="箭號: 圓形 13">
            <a:extLst>
              <a:ext uri="{FF2B5EF4-FFF2-40B4-BE49-F238E27FC236}">
                <a16:creationId xmlns:a16="http://schemas.microsoft.com/office/drawing/2014/main" id="{68194F3C-F052-4F9E-B7A5-5EDBE285518F}"/>
              </a:ext>
            </a:extLst>
          </p:cNvPr>
          <p:cNvSpPr/>
          <p:nvPr/>
        </p:nvSpPr>
        <p:spPr>
          <a:xfrm>
            <a:off x="6205876" y="2997529"/>
            <a:ext cx="2512429" cy="2512685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802B4A08-D79E-4422-A1F1-50848AC4563F}"/>
              </a:ext>
            </a:extLst>
          </p:cNvPr>
          <p:cNvSpPr/>
          <p:nvPr/>
        </p:nvSpPr>
        <p:spPr>
          <a:xfrm>
            <a:off x="6760581" y="3907053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</a:p>
        </p:txBody>
      </p:sp>
      <p:sp>
        <p:nvSpPr>
          <p:cNvPr id="16" name="拱形 15">
            <a:extLst>
              <a:ext uri="{FF2B5EF4-FFF2-40B4-BE49-F238E27FC236}">
                <a16:creationId xmlns:a16="http://schemas.microsoft.com/office/drawing/2014/main" id="{2BE17402-832D-4E16-ABCB-56DA6E225CFE}"/>
              </a:ext>
            </a:extLst>
          </p:cNvPr>
          <p:cNvSpPr/>
          <p:nvPr/>
        </p:nvSpPr>
        <p:spPr>
          <a:xfrm>
            <a:off x="5686989" y="4608019"/>
            <a:ext cx="2158493" cy="2159536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99F2ADBA-0068-413D-82D0-460E40AFD325}"/>
              </a:ext>
            </a:extLst>
          </p:cNvPr>
          <p:cNvSpPr/>
          <p:nvPr/>
        </p:nvSpPr>
        <p:spPr>
          <a:xfrm>
            <a:off x="6059777" y="5353629"/>
            <a:ext cx="1402077" cy="700966"/>
          </a:xfrm>
          <a:custGeom>
            <a:avLst/>
            <a:gdLst>
              <a:gd name="connsiteX0" fmla="*/ 0 w 1402077"/>
              <a:gd name="connsiteY0" fmla="*/ 0 h 700966"/>
              <a:gd name="connsiteX1" fmla="*/ 1402077 w 1402077"/>
              <a:gd name="connsiteY1" fmla="*/ 0 h 700966"/>
              <a:gd name="connsiteX2" fmla="*/ 1402077 w 1402077"/>
              <a:gd name="connsiteY2" fmla="*/ 700966 h 700966"/>
              <a:gd name="connsiteX3" fmla="*/ 0 w 1402077"/>
              <a:gd name="connsiteY3" fmla="*/ 700966 h 700966"/>
              <a:gd name="connsiteX4" fmla="*/ 0 w 1402077"/>
              <a:gd name="connsiteY4" fmla="*/ 0 h 70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077" h="700966">
                <a:moveTo>
                  <a:pt x="0" y="0"/>
                </a:moveTo>
                <a:lnTo>
                  <a:pt x="1402077" y="0"/>
                </a:lnTo>
                <a:lnTo>
                  <a:pt x="1402077" y="700966"/>
                </a:lnTo>
                <a:lnTo>
                  <a:pt x="0" y="7009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6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</a:p>
        </p:txBody>
      </p:sp>
    </p:spTree>
    <p:extLst>
      <p:ext uri="{BB962C8B-B14F-4D97-AF65-F5344CB8AC3E}">
        <p14:creationId xmlns:p14="http://schemas.microsoft.com/office/powerpoint/2010/main" val="426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1091</Words>
  <Application>Microsoft Office PowerPoint</Application>
  <PresentationFormat>寬螢幕</PresentationFormat>
  <Paragraphs>230</Paragraphs>
  <Slides>21</Slides>
  <Notes>12</Notes>
  <HiddenSlides>4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微軟正黑體 Light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Anni Cho</dc:creator>
  <cp:lastModifiedBy>Anni Cho</cp:lastModifiedBy>
  <cp:revision>26</cp:revision>
  <dcterms:created xsi:type="dcterms:W3CDTF">2021-09-28T06:33:56Z</dcterms:created>
  <dcterms:modified xsi:type="dcterms:W3CDTF">2021-10-01T01:06:08Z</dcterms:modified>
</cp:coreProperties>
</file>